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7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4" autoAdjust="0"/>
    <p:restoredTop sz="94660"/>
  </p:normalViewPr>
  <p:slideViewPr>
    <p:cSldViewPr snapToGrid="0">
      <p:cViewPr>
        <p:scale>
          <a:sx n="125" d="100"/>
          <a:sy n="125" d="100"/>
        </p:scale>
        <p:origin x="1284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0A3EC-0908-4100-9571-474E75A8D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BFBDB7-97C7-411A-B0DE-B0EFECADB7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4ACCAF-F368-49A2-9174-914315F2D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710A2-2C00-4CB0-B324-A493D4B4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D5B8B-9814-4FA8-90D8-4D81A9A63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667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A83C3-6F2E-40BC-9EA7-9BB57053B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66748-FA69-43C0-B93E-A4928CC83F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91AFC-AF80-41DC-80D4-B10ED6B73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76B96-AE52-4A0A-95DD-53078EC78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9D228-7E1E-4B26-8643-92289E90A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39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A195D9-1D13-4038-BB68-ACB1997431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D52715-63F7-4C76-956E-39B894F9ED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2915F-B753-40B7-96F1-C4B7B1ECA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7D4B5-4380-400F-8ED0-D03A3F34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AC57B-37CE-48D2-AB0D-D2D63F4EA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2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58A55-4BA2-407B-96A8-FA698DFB3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7E56D-43E3-4152-B898-EAB89998B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E58AE-BCA0-4FB8-BA17-07BCCDEE0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50CCF-4033-46D6-90D4-B548E6CB3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EC396-96DD-4F2D-9032-6120C8F02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1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63-339C-4632-88E0-AF2700468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13649E-0F7E-4459-A13D-8A7D7E9C6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4AC06-B04E-42FF-BAB2-38F8C3FFE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38522-7151-4638-9B6E-6F9F7EAC9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FCCFB-BD87-46C2-BB65-A4EEFA3EE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6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9D0B-7C86-4C7A-9518-4313AF613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F7BD1-A43B-474C-AA30-B1DDD03508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C373A8-56D0-416C-8257-392F028E1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19CD61-9B12-4A99-825A-FEDC45732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39704-FFA5-4FCD-B464-417585713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B3AFD-4038-4251-B5DB-EEE4ED200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3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3EEBE-0472-4FF7-9360-77958B39A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81B9A5-B135-443B-88D1-C5517EDE6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0684C8-046B-48FE-A2FA-F3DF55E3EF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CE6D5E-7BB7-45F4-873F-CB57807D1E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FDC4D8-9344-49C7-BB3F-1A7172DA20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4E38A8-0C20-4222-990D-C5C5B91C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7208B7-E487-486C-9A64-BB49A598F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A8AC89-46B8-4F6E-A46C-279718CB4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79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B93A-F0F2-4E23-86E7-CDD80EC9D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A3B67B-6E8E-4C9A-8A02-293DF7AB0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9F6DAE-60C8-43D5-A93C-BB7EAB088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59D9B6-341E-4BA5-9F0B-2199D916C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442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9D40E4-FAAA-461C-9E49-B1F73E346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19F0CD-F5AE-4295-BAEB-998031370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D6A057-1524-47B7-9991-04AFAB0AC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8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4F8D1-E1FB-4B6D-9087-0B3BA7E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85A93-056F-4C38-85B1-2D1CB6A15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11C33E-B838-41E5-AD20-8120D6331C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3FB135-22DF-4E3D-9BC3-8BC7516C0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030F14-80C4-49CE-8FF9-5AF4505D1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F3ABC3-133D-4236-BC8F-9D537E955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3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84998-B83D-4EC0-875C-4AA59AA2B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1101B3-80FA-4392-86BF-F5384BBF48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736CD7-5495-4C04-B19B-2EB0149D36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1CDDB-0FD4-4FE2-B990-448EE01E8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ACF92E-AEF7-44FC-88B9-97B16EFCA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F92722-B84D-432B-BD00-CA44E3BE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80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FAF8CA-52F6-45B9-8CDE-1EFEC6F83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76D660-B0CF-4645-8F6E-9D357D4AFC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936CE-365A-4937-801E-11E3C03415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1FF79-0944-4F87-97CA-A1A5F0676AF8}" type="datetimeFigureOut">
              <a:rPr lang="en-US" smtClean="0"/>
              <a:t>9/9/2020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FE4D5-404A-4500-9B18-2E18E6E4EE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0CD7C-56F3-4C1C-953D-68915A774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195D3-7CE7-4648-B714-624B0136CB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23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0.png"/><Relationship Id="rId7" Type="http://schemas.openxmlformats.org/officeDocument/2006/relationships/image" Target="../media/image78.png"/><Relationship Id="rId2" Type="http://schemas.openxmlformats.org/officeDocument/2006/relationships/image" Target="../media/image7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0.png"/><Relationship Id="rId5" Type="http://schemas.openxmlformats.org/officeDocument/2006/relationships/image" Target="../media/image760.png"/><Relationship Id="rId4" Type="http://schemas.openxmlformats.org/officeDocument/2006/relationships/image" Target="../media/image75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12" Type="http://schemas.openxmlformats.org/officeDocument/2006/relationships/image" Target="../media/image89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11" Type="http://schemas.openxmlformats.org/officeDocument/2006/relationships/image" Target="../media/image88.png"/><Relationship Id="rId5" Type="http://schemas.openxmlformats.org/officeDocument/2006/relationships/image" Target="../media/image82.png"/><Relationship Id="rId10" Type="http://schemas.openxmlformats.org/officeDocument/2006/relationships/image" Target="../media/image87.png"/><Relationship Id="rId4" Type="http://schemas.openxmlformats.org/officeDocument/2006/relationships/image" Target="../media/image81.png"/><Relationship Id="rId9" Type="http://schemas.openxmlformats.org/officeDocument/2006/relationships/image" Target="../media/image8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12" Type="http://schemas.openxmlformats.org/officeDocument/2006/relationships/image" Target="../media/image48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0.png"/><Relationship Id="rId3" Type="http://schemas.openxmlformats.org/officeDocument/2006/relationships/image" Target="../media/image390.png"/><Relationship Id="rId7" Type="http://schemas.openxmlformats.org/officeDocument/2006/relationships/image" Target="../media/image430.png"/><Relationship Id="rId12" Type="http://schemas.openxmlformats.org/officeDocument/2006/relationships/image" Target="../media/image480.png"/><Relationship Id="rId2" Type="http://schemas.openxmlformats.org/officeDocument/2006/relationships/image" Target="../media/image3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0.png"/><Relationship Id="rId11" Type="http://schemas.openxmlformats.org/officeDocument/2006/relationships/image" Target="../media/image470.png"/><Relationship Id="rId5" Type="http://schemas.openxmlformats.org/officeDocument/2006/relationships/image" Target="../media/image410.png"/><Relationship Id="rId10" Type="http://schemas.openxmlformats.org/officeDocument/2006/relationships/image" Target="../media/image460.png"/><Relationship Id="rId4" Type="http://schemas.openxmlformats.org/officeDocument/2006/relationships/image" Target="../media/image400.png"/><Relationship Id="rId9" Type="http://schemas.openxmlformats.org/officeDocument/2006/relationships/image" Target="../media/image45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71.png"/><Relationship Id="rId18" Type="http://schemas.openxmlformats.org/officeDocument/2006/relationships/image" Target="../media/image63.png"/><Relationship Id="rId21" Type="http://schemas.openxmlformats.org/officeDocument/2006/relationships/image" Target="../media/image73.png"/><Relationship Id="rId12" Type="http://schemas.openxmlformats.org/officeDocument/2006/relationships/image" Target="../media/image70.png"/><Relationship Id="rId17" Type="http://schemas.openxmlformats.org/officeDocument/2006/relationships/image" Target="../media/image62.png"/><Relationship Id="rId25" Type="http://schemas.openxmlformats.org/officeDocument/2006/relationships/image" Target="../media/image77.png"/><Relationship Id="rId16" Type="http://schemas.openxmlformats.org/officeDocument/2006/relationships/image" Target="../media/image61.png"/><Relationship Id="rId20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69.png"/><Relationship Id="rId24" Type="http://schemas.openxmlformats.org/officeDocument/2006/relationships/image" Target="../media/image76.png"/><Relationship Id="rId15" Type="http://schemas.openxmlformats.org/officeDocument/2006/relationships/image" Target="../media/image60.png"/><Relationship Id="rId23" Type="http://schemas.openxmlformats.org/officeDocument/2006/relationships/image" Target="../media/image75.png"/><Relationship Id="rId10" Type="http://schemas.openxmlformats.org/officeDocument/2006/relationships/image" Target="../media/image68.png"/><Relationship Id="rId19" Type="http://schemas.openxmlformats.org/officeDocument/2006/relationships/image" Target="../media/image64.png"/><Relationship Id="rId9" Type="http://schemas.openxmlformats.org/officeDocument/2006/relationships/image" Target="../media/image67.png"/><Relationship Id="rId14" Type="http://schemas.openxmlformats.org/officeDocument/2006/relationships/image" Target="../media/image72.png"/><Relationship Id="rId22" Type="http://schemas.openxmlformats.org/officeDocument/2006/relationships/image" Target="../media/image7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0.png"/><Relationship Id="rId7" Type="http://schemas.openxmlformats.org/officeDocument/2006/relationships/image" Target="../media/image78.png"/><Relationship Id="rId2" Type="http://schemas.openxmlformats.org/officeDocument/2006/relationships/image" Target="../media/image7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0.png"/><Relationship Id="rId5" Type="http://schemas.openxmlformats.org/officeDocument/2006/relationships/image" Target="../media/image760.png"/><Relationship Id="rId4" Type="http://schemas.openxmlformats.org/officeDocument/2006/relationships/image" Target="../media/image75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>
            <a:extLst>
              <a:ext uri="{FF2B5EF4-FFF2-40B4-BE49-F238E27FC236}">
                <a16:creationId xmlns:a16="http://schemas.microsoft.com/office/drawing/2014/main" id="{0FB756AC-7962-4BF6-8F0A-B8DE34304DB0}"/>
              </a:ext>
            </a:extLst>
          </p:cNvPr>
          <p:cNvGrpSpPr/>
          <p:nvPr/>
        </p:nvGrpSpPr>
        <p:grpSpPr>
          <a:xfrm>
            <a:off x="1045788" y="3883468"/>
            <a:ext cx="7706044" cy="2476871"/>
            <a:chOff x="804488" y="2118168"/>
            <a:chExt cx="7706044" cy="2476871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8A7191F7-20B7-4CB5-A37A-A78B8723A788}"/>
                </a:ext>
              </a:extLst>
            </p:cNvPr>
            <p:cNvSpPr/>
            <p:nvPr/>
          </p:nvSpPr>
          <p:spPr>
            <a:xfrm>
              <a:off x="2850272" y="3983874"/>
              <a:ext cx="54864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A0286D6-B1EC-4741-A2B9-4C399A1DF441}"/>
                </a:ext>
              </a:extLst>
            </p:cNvPr>
            <p:cNvSpPr/>
            <p:nvPr/>
          </p:nvSpPr>
          <p:spPr>
            <a:xfrm>
              <a:off x="2286440" y="2690707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6" name="Elbow Connector 12">
              <a:extLst>
                <a:ext uri="{FF2B5EF4-FFF2-40B4-BE49-F238E27FC236}">
                  <a16:creationId xmlns:a16="http://schemas.microsoft.com/office/drawing/2014/main" id="{9D984ADC-1EFD-40F6-947C-160A77AD04D3}"/>
                </a:ext>
              </a:extLst>
            </p:cNvPr>
            <p:cNvCxnSpPr>
              <a:cxnSpLocks/>
              <a:stCxn id="30" idx="4"/>
            </p:cNvCxnSpPr>
            <p:nvPr/>
          </p:nvCxnSpPr>
          <p:spPr>
            <a:xfrm rot="5400000">
              <a:off x="3187737" y="3434715"/>
              <a:ext cx="1065135" cy="642783"/>
            </a:xfrm>
            <a:prstGeom prst="bentConnector2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lbow Connector 42">
              <a:extLst>
                <a:ext uri="{FF2B5EF4-FFF2-40B4-BE49-F238E27FC236}">
                  <a16:creationId xmlns:a16="http://schemas.microsoft.com/office/drawing/2014/main" id="{D2A7F3D3-0054-4E31-BFC0-E32C28CACC54}"/>
                </a:ext>
              </a:extLst>
            </p:cNvPr>
            <p:cNvCxnSpPr>
              <a:endCxn id="5" idx="4"/>
            </p:cNvCxnSpPr>
            <p:nvPr/>
          </p:nvCxnSpPr>
          <p:spPr>
            <a:xfrm rot="10800000">
              <a:off x="2553140" y="3224108"/>
              <a:ext cx="297132" cy="1064567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9D87B8D-AE73-4488-AEA7-0FB8E7AC10EA}"/>
                </a:ext>
              </a:extLst>
            </p:cNvPr>
            <p:cNvCxnSpPr/>
            <p:nvPr/>
          </p:nvCxnSpPr>
          <p:spPr>
            <a:xfrm>
              <a:off x="1572189" y="2965816"/>
              <a:ext cx="71213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41BB7A0B-759C-4536-9FAE-4ABEAB281453}"/>
                    </a:ext>
                  </a:extLst>
                </p:cNvPr>
                <p:cNvSpPr/>
                <p:nvPr/>
              </p:nvSpPr>
              <p:spPr>
                <a:xfrm>
                  <a:off x="804488" y="2695852"/>
                  <a:ext cx="823431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41BB7A0B-759C-4536-9FAE-4ABEAB28145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4488" y="2695852"/>
                  <a:ext cx="823431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1F1A2B5B-C6E1-4779-A8BD-A5B585952657}"/>
                    </a:ext>
                  </a:extLst>
                </p:cNvPr>
                <p:cNvSpPr/>
                <p:nvPr/>
              </p:nvSpPr>
              <p:spPr>
                <a:xfrm>
                  <a:off x="1109350" y="3509589"/>
                  <a:ext cx="1449051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1F1A2B5B-C6E1-4779-A8BD-A5B58595265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9350" y="3509589"/>
                  <a:ext cx="1449051" cy="400110"/>
                </a:xfrm>
                <a:prstGeom prst="rect">
                  <a:avLst/>
                </a:prstGeom>
                <a:blipFill>
                  <a:blip r:embed="rId3"/>
                  <a:stretch>
                    <a:fillRect b="-757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DAEAC587-36CA-4AA8-89D6-2F5916D57317}"/>
                </a:ext>
              </a:extLst>
            </p:cNvPr>
            <p:cNvSpPr/>
            <p:nvPr/>
          </p:nvSpPr>
          <p:spPr>
            <a:xfrm>
              <a:off x="2483283" y="3620288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84AD3E4C-2ED6-43F1-8A9F-73E6C4049A5B}"/>
                </a:ext>
              </a:extLst>
            </p:cNvPr>
            <p:cNvCxnSpPr>
              <a:cxnSpLocks/>
            </p:cNvCxnSpPr>
            <p:nvPr/>
          </p:nvCxnSpPr>
          <p:spPr>
            <a:xfrm>
              <a:off x="5482617" y="2954241"/>
              <a:ext cx="25908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2EA0F56E-AA99-4F65-8D09-B799B71FCBA3}"/>
                    </a:ext>
                  </a:extLst>
                </p:cNvPr>
                <p:cNvSpPr/>
                <p:nvPr/>
              </p:nvSpPr>
              <p:spPr>
                <a:xfrm>
                  <a:off x="7687101" y="2465020"/>
                  <a:ext cx="823431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2EA0F56E-AA99-4F65-8D09-B799B71FCB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87101" y="2465020"/>
                  <a:ext cx="823431" cy="461665"/>
                </a:xfrm>
                <a:prstGeom prst="rect">
                  <a:avLst/>
                </a:prstGeom>
                <a:blipFill>
                  <a:blip r:embed="rId4"/>
                  <a:stretch>
                    <a:fillRect b="-9211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0C42B26-ADA5-42C0-91CC-52EE2ECEB7E4}"/>
                    </a:ext>
                  </a:extLst>
                </p:cNvPr>
                <p:cNvSpPr/>
                <p:nvPr/>
              </p:nvSpPr>
              <p:spPr>
                <a:xfrm>
                  <a:off x="2644580" y="3499579"/>
                  <a:ext cx="1449051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70C42B26-ADA5-42C0-91CC-52EE2ECEB7E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44580" y="3499579"/>
                  <a:ext cx="1449051" cy="400110"/>
                </a:xfrm>
                <a:prstGeom prst="rect">
                  <a:avLst/>
                </a:prstGeom>
                <a:blipFill>
                  <a:blip r:embed="rId5"/>
                  <a:stretch>
                    <a:fillRect b="-7692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458825C3-B4BC-42FB-ACE7-54E692E31518}"/>
                </a:ext>
              </a:extLst>
            </p:cNvPr>
            <p:cNvSpPr/>
            <p:nvPr/>
          </p:nvSpPr>
          <p:spPr>
            <a:xfrm>
              <a:off x="3971996" y="3610278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49681273-A3C3-4AE2-B9CC-37B37A316A5A}"/>
                </a:ext>
              </a:extLst>
            </p:cNvPr>
            <p:cNvSpPr/>
            <p:nvPr/>
          </p:nvSpPr>
          <p:spPr>
            <a:xfrm>
              <a:off x="5393836" y="3985439"/>
              <a:ext cx="54864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Elbow Connector 32">
              <a:extLst>
                <a:ext uri="{FF2B5EF4-FFF2-40B4-BE49-F238E27FC236}">
                  <a16:creationId xmlns:a16="http://schemas.microsoft.com/office/drawing/2014/main" id="{10213B0B-422B-42FE-B9C6-21810E77DCCE}"/>
                </a:ext>
              </a:extLst>
            </p:cNvPr>
            <p:cNvCxnSpPr>
              <a:cxnSpLocks/>
              <a:stCxn id="32" idx="4"/>
            </p:cNvCxnSpPr>
            <p:nvPr/>
          </p:nvCxnSpPr>
          <p:spPr>
            <a:xfrm rot="5400000">
              <a:off x="5628870" y="3534578"/>
              <a:ext cx="1069267" cy="442054"/>
            </a:xfrm>
            <a:prstGeom prst="bentConnector2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lbow Connector 33">
              <a:extLst>
                <a:ext uri="{FF2B5EF4-FFF2-40B4-BE49-F238E27FC236}">
                  <a16:creationId xmlns:a16="http://schemas.microsoft.com/office/drawing/2014/main" id="{26DF1646-ADDD-4BD5-91A5-B4A7C6B3430E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5200208" y="4290239"/>
              <a:ext cx="193628" cy="1"/>
            </a:xfrm>
            <a:prstGeom prst="bentConnector3">
              <a:avLst>
                <a:gd name="adj1" fmla="val 50000"/>
              </a:avLst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9B7DE058-59C7-4EAC-9362-6FCF7BEA5866}"/>
                </a:ext>
              </a:extLst>
            </p:cNvPr>
            <p:cNvSpPr/>
            <p:nvPr/>
          </p:nvSpPr>
          <p:spPr>
            <a:xfrm>
              <a:off x="6670086" y="3983469"/>
              <a:ext cx="54864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Elbow Connector 37">
              <a:extLst>
                <a:ext uri="{FF2B5EF4-FFF2-40B4-BE49-F238E27FC236}">
                  <a16:creationId xmlns:a16="http://schemas.microsoft.com/office/drawing/2014/main" id="{CBB7A5F6-1099-4E9F-90AE-F03F71F7EBB1}"/>
                </a:ext>
              </a:extLst>
            </p:cNvPr>
            <p:cNvCxnSpPr>
              <a:cxnSpLocks/>
            </p:cNvCxnSpPr>
            <p:nvPr/>
          </p:nvCxnSpPr>
          <p:spPr>
            <a:xfrm>
              <a:off x="5200208" y="2955437"/>
              <a:ext cx="2018518" cy="1332832"/>
            </a:xfrm>
            <a:prstGeom prst="bentConnector3">
              <a:avLst>
                <a:gd name="adj1" fmla="val 111325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55925EF6-9E3D-41D4-8A79-D2F58D51111D}"/>
                </a:ext>
              </a:extLst>
            </p:cNvPr>
            <p:cNvSpPr/>
            <p:nvPr/>
          </p:nvSpPr>
          <p:spPr>
            <a:xfrm>
              <a:off x="6314958" y="3639773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C18BAA6-C581-4596-81FD-9156236EB14A}"/>
                </a:ext>
              </a:extLst>
            </p:cNvPr>
            <p:cNvSpPr txBox="1"/>
            <p:nvPr/>
          </p:nvSpPr>
          <p:spPr>
            <a:xfrm>
              <a:off x="4664380" y="2118168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09C6E69E-6481-4069-B24F-5DF4BC2F323E}"/>
                    </a:ext>
                  </a:extLst>
                </p:cNvPr>
                <p:cNvSpPr/>
                <p:nvPr/>
              </p:nvSpPr>
              <p:spPr>
                <a:xfrm>
                  <a:off x="5350549" y="3479580"/>
                  <a:ext cx="918392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id="{09C6E69E-6481-4069-B24F-5DF4BC2F323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50549" y="3479580"/>
                  <a:ext cx="918392" cy="400110"/>
                </a:xfrm>
                <a:prstGeom prst="rect">
                  <a:avLst/>
                </a:prstGeom>
                <a:blipFill>
                  <a:blip r:embed="rId6"/>
                  <a:stretch>
                    <a:fillRect b="-757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FC0A96C-7191-48BC-831C-ECE39FD2C8F4}"/>
                </a:ext>
              </a:extLst>
            </p:cNvPr>
            <p:cNvSpPr/>
            <p:nvPr/>
          </p:nvSpPr>
          <p:spPr>
            <a:xfrm>
              <a:off x="6117830" y="2687572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F340C67F-29D3-4A53-8D3F-84EF1228ACC4}"/>
                </a:ext>
              </a:extLst>
            </p:cNvPr>
            <p:cNvCxnSpPr>
              <a:cxnSpLocks/>
              <a:stCxn id="5" idx="6"/>
              <a:endCxn id="30" idx="2"/>
            </p:cNvCxnSpPr>
            <p:nvPr/>
          </p:nvCxnSpPr>
          <p:spPr>
            <a:xfrm flipV="1">
              <a:off x="2819840" y="2956839"/>
              <a:ext cx="955155" cy="56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EB2E92B-D71A-4230-9F47-D7CD47B13B2E}"/>
                </a:ext>
              </a:extLst>
            </p:cNvPr>
            <p:cNvSpPr/>
            <p:nvPr/>
          </p:nvSpPr>
          <p:spPr>
            <a:xfrm>
              <a:off x="3774995" y="2690139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7F58201A-719B-4411-8D6A-7CBACFF8A194}"/>
                </a:ext>
              </a:extLst>
            </p:cNvPr>
            <p:cNvCxnSpPr>
              <a:cxnSpLocks/>
              <a:stCxn id="30" idx="6"/>
            </p:cNvCxnSpPr>
            <p:nvPr/>
          </p:nvCxnSpPr>
          <p:spPr>
            <a:xfrm>
              <a:off x="4308395" y="2956839"/>
              <a:ext cx="48431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37845CB9-B57B-465B-BFED-CBAFD79C2DB6}"/>
                </a:ext>
              </a:extLst>
            </p:cNvPr>
            <p:cNvCxnSpPr>
              <a:cxnSpLocks/>
              <a:endCxn id="32" idx="2"/>
            </p:cNvCxnSpPr>
            <p:nvPr/>
          </p:nvCxnSpPr>
          <p:spPr>
            <a:xfrm>
              <a:off x="5200208" y="2954272"/>
              <a:ext cx="91762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EFDDA75-0077-4973-8147-B7B881E855A3}"/>
                </a:ext>
              </a:extLst>
            </p:cNvPr>
            <p:cNvSpPr txBox="1"/>
            <p:nvPr/>
          </p:nvSpPr>
          <p:spPr>
            <a:xfrm>
              <a:off x="4631033" y="3448034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3B071D45-477B-4FCE-8DEA-31E6D7F0B95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942476" y="4288269"/>
              <a:ext cx="727610" cy="197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108F5B09-43A8-4DF5-9F30-913A8541B0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98912" y="4288674"/>
              <a:ext cx="13938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5" name="Isosceles Triangle 154">
            <a:extLst>
              <a:ext uri="{FF2B5EF4-FFF2-40B4-BE49-F238E27FC236}">
                <a16:creationId xmlns:a16="http://schemas.microsoft.com/office/drawing/2014/main" id="{C8FC300F-F92E-42D0-BBB3-6A00BA97375D}"/>
              </a:ext>
            </a:extLst>
          </p:cNvPr>
          <p:cNvSpPr/>
          <p:nvPr/>
        </p:nvSpPr>
        <p:spPr>
          <a:xfrm rot="16200000" flipH="1" flipV="1">
            <a:off x="2119942" y="4672034"/>
            <a:ext cx="137160" cy="137160"/>
          </a:xfrm>
          <a:prstGeom prst="triangl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FE606D25-7FAA-4077-B4DD-F07AD7367B10}"/>
                  </a:ext>
                </a:extLst>
              </p:cNvPr>
              <p:cNvSpPr txBox="1"/>
              <p:nvPr/>
            </p:nvSpPr>
            <p:spPr>
              <a:xfrm>
                <a:off x="1898696" y="4302437"/>
                <a:ext cx="541367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</m:oMath>
                  </m:oMathPara>
                </a14:m>
                <a:endParaRPr lang="en-US" sz="2000" dirty="0" err="1">
                  <a:solidFill>
                    <a:schemeClr val="tx1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FE606D25-7FAA-4077-B4DD-F07AD7367B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8696" y="4302437"/>
                <a:ext cx="541367" cy="307777"/>
              </a:xfrm>
              <a:prstGeom prst="rect">
                <a:avLst/>
              </a:prstGeom>
              <a:blipFill>
                <a:blip r:embed="rId7"/>
                <a:stretch>
                  <a:fillRect l="-11236" b="-26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90229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81">
            <a:extLst>
              <a:ext uri="{FF2B5EF4-FFF2-40B4-BE49-F238E27FC236}">
                <a16:creationId xmlns:a16="http://schemas.microsoft.com/office/drawing/2014/main" id="{1A46FEB0-6810-49BD-BC65-F7021B098796}"/>
              </a:ext>
            </a:extLst>
          </p:cNvPr>
          <p:cNvGrpSpPr/>
          <p:nvPr/>
        </p:nvGrpSpPr>
        <p:grpSpPr>
          <a:xfrm>
            <a:off x="2375709" y="1991380"/>
            <a:ext cx="5453335" cy="3831192"/>
            <a:chOff x="2375709" y="1991380"/>
            <a:chExt cx="5453335" cy="38311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ounded Rectangle 4">
                  <a:extLst>
                    <a:ext uri="{FF2B5EF4-FFF2-40B4-BE49-F238E27FC236}">
                      <a16:creationId xmlns:a16="http://schemas.microsoft.com/office/drawing/2014/main" id="{556CCAB3-9A92-4C6F-AB02-3196FC0D8C7A}"/>
                    </a:ext>
                  </a:extLst>
                </p:cNvPr>
                <p:cNvSpPr/>
                <p:nvPr/>
              </p:nvSpPr>
              <p:spPr>
                <a:xfrm>
                  <a:off x="4410678" y="2895600"/>
                  <a:ext cx="1344318" cy="5334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ounded Rectangle 4">
                  <a:extLst>
                    <a:ext uri="{FF2B5EF4-FFF2-40B4-BE49-F238E27FC236}">
                      <a16:creationId xmlns:a16="http://schemas.microsoft.com/office/drawing/2014/main" id="{556CCAB3-9A92-4C6F-AB02-3196FC0D8C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0678" y="2895600"/>
                  <a:ext cx="1344318" cy="533400"/>
                </a:xfrm>
                <a:prstGeom prst="round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ounded Rectangle 62">
                  <a:extLst>
                    <a:ext uri="{FF2B5EF4-FFF2-40B4-BE49-F238E27FC236}">
                      <a16:creationId xmlns:a16="http://schemas.microsoft.com/office/drawing/2014/main" id="{FB5607F3-3CDB-4D6A-950D-D628966F3A11}"/>
                    </a:ext>
                  </a:extLst>
                </p:cNvPr>
                <p:cNvSpPr/>
                <p:nvPr/>
              </p:nvSpPr>
              <p:spPr>
                <a:xfrm>
                  <a:off x="4407480" y="3810000"/>
                  <a:ext cx="1344318" cy="5334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Rounded Rectangle 62">
                  <a:extLst>
                    <a:ext uri="{FF2B5EF4-FFF2-40B4-BE49-F238E27FC236}">
                      <a16:creationId xmlns:a16="http://schemas.microsoft.com/office/drawing/2014/main" id="{FB5607F3-3CDB-4D6A-950D-D628966F3A1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7480" y="3810000"/>
                  <a:ext cx="1344318" cy="533400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ounded Rectangle 63">
                  <a:extLst>
                    <a:ext uri="{FF2B5EF4-FFF2-40B4-BE49-F238E27FC236}">
                      <a16:creationId xmlns:a16="http://schemas.microsoft.com/office/drawing/2014/main" id="{E80991D4-543B-4A8C-8B44-4D90766C5DB5}"/>
                    </a:ext>
                  </a:extLst>
                </p:cNvPr>
                <p:cNvSpPr/>
                <p:nvPr/>
              </p:nvSpPr>
              <p:spPr>
                <a:xfrm>
                  <a:off x="4407480" y="5277256"/>
                  <a:ext cx="1344318" cy="5334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d>
                          <m:d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Rounded Rectangle 63">
                  <a:extLst>
                    <a:ext uri="{FF2B5EF4-FFF2-40B4-BE49-F238E27FC236}">
                      <a16:creationId xmlns:a16="http://schemas.microsoft.com/office/drawing/2014/main" id="{E80991D4-543B-4A8C-8B44-4D90766C5DB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7480" y="5277256"/>
                  <a:ext cx="1344318" cy="533400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D3A02A1-3749-4C98-B5B4-1442238758C9}"/>
                </a:ext>
              </a:extLst>
            </p:cNvPr>
            <p:cNvSpPr txBox="1"/>
            <p:nvPr/>
          </p:nvSpPr>
          <p:spPr>
            <a:xfrm rot="16200000">
              <a:off x="5610607" y="4300084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620145C3-D40B-4DDD-8597-4178A8BD2321}"/>
                    </a:ext>
                  </a:extLst>
                </p:cNvPr>
                <p:cNvSpPr/>
                <p:nvPr/>
              </p:nvSpPr>
              <p:spPr>
                <a:xfrm rot="16200000">
                  <a:off x="2483824" y="5160459"/>
                  <a:ext cx="553998" cy="77022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620145C3-D40B-4DDD-8597-4178A8BD23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483824" y="5160459"/>
                  <a:ext cx="553998" cy="77022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91D6D1F6-6D21-4E86-A6AB-A3004B608015}"/>
                    </a:ext>
                  </a:extLst>
                </p:cNvPr>
                <p:cNvSpPr/>
                <p:nvPr/>
              </p:nvSpPr>
              <p:spPr>
                <a:xfrm rot="16200000">
                  <a:off x="7208302" y="5193247"/>
                  <a:ext cx="553998" cy="68748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91D6D1F6-6D21-4E86-A6AB-A3004B60801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208302" y="5193247"/>
                  <a:ext cx="553998" cy="68748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Elbow Connector 6">
              <a:extLst>
                <a:ext uri="{FF2B5EF4-FFF2-40B4-BE49-F238E27FC236}">
                  <a16:creationId xmlns:a16="http://schemas.microsoft.com/office/drawing/2014/main" id="{78E73087-F126-4167-AB72-70D71CD89D10}"/>
                </a:ext>
              </a:extLst>
            </p:cNvPr>
            <p:cNvCxnSpPr>
              <a:cxnSpLocks/>
              <a:stCxn id="8" idx="2"/>
              <a:endCxn id="4" idx="1"/>
            </p:cNvCxnSpPr>
            <p:nvPr/>
          </p:nvCxnSpPr>
          <p:spPr>
            <a:xfrm flipV="1">
              <a:off x="3145937" y="3162300"/>
              <a:ext cx="1264741" cy="2383273"/>
            </a:xfrm>
            <a:prstGeom prst="bentConnector3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lbow Connector 82">
              <a:extLst>
                <a:ext uri="{FF2B5EF4-FFF2-40B4-BE49-F238E27FC236}">
                  <a16:creationId xmlns:a16="http://schemas.microsoft.com/office/drawing/2014/main" id="{EE75BF4A-FCA0-4CF5-B96B-EBF3B5D3A20A}"/>
                </a:ext>
              </a:extLst>
            </p:cNvPr>
            <p:cNvCxnSpPr>
              <a:cxnSpLocks/>
              <a:stCxn id="8" idx="2"/>
              <a:endCxn id="5" idx="1"/>
            </p:cNvCxnSpPr>
            <p:nvPr/>
          </p:nvCxnSpPr>
          <p:spPr>
            <a:xfrm flipV="1">
              <a:off x="3145937" y="4076700"/>
              <a:ext cx="1261543" cy="1468873"/>
            </a:xfrm>
            <a:prstGeom prst="bentConnector3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85">
              <a:extLst>
                <a:ext uri="{FF2B5EF4-FFF2-40B4-BE49-F238E27FC236}">
                  <a16:creationId xmlns:a16="http://schemas.microsoft.com/office/drawing/2014/main" id="{FE1E4918-BF8C-4F58-967F-BA47CC39EFC2}"/>
                </a:ext>
              </a:extLst>
            </p:cNvPr>
            <p:cNvCxnSpPr>
              <a:cxnSpLocks/>
              <a:stCxn id="8" idx="2"/>
              <a:endCxn id="6" idx="1"/>
            </p:cNvCxnSpPr>
            <p:nvPr/>
          </p:nvCxnSpPr>
          <p:spPr>
            <a:xfrm flipV="1">
              <a:off x="3145937" y="5543956"/>
              <a:ext cx="1261543" cy="1617"/>
            </a:xfrm>
            <a:prstGeom prst="bentConnector3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96">
              <a:extLst>
                <a:ext uri="{FF2B5EF4-FFF2-40B4-BE49-F238E27FC236}">
                  <a16:creationId xmlns:a16="http://schemas.microsoft.com/office/drawing/2014/main" id="{B055DB5A-77E7-4E57-A50F-037728BD7AFA}"/>
                </a:ext>
              </a:extLst>
            </p:cNvPr>
            <p:cNvCxnSpPr>
              <a:cxnSpLocks/>
              <a:stCxn id="8" idx="2"/>
              <a:endCxn id="23" idx="1"/>
            </p:cNvCxnSpPr>
            <p:nvPr/>
          </p:nvCxnSpPr>
          <p:spPr>
            <a:xfrm flipV="1">
              <a:off x="3145937" y="2280821"/>
              <a:ext cx="1255069" cy="3264752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A360DAED-F53D-4F86-88A6-0CEFBAB73F54}"/>
                    </a:ext>
                  </a:extLst>
                </p:cNvPr>
                <p:cNvSpPr/>
                <p:nvPr/>
              </p:nvSpPr>
              <p:spPr>
                <a:xfrm>
                  <a:off x="4401006" y="1991380"/>
                  <a:ext cx="1344317" cy="578882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A360DAED-F53D-4F86-88A6-0CEFBAB73F5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1006" y="1991380"/>
                  <a:ext cx="1344317" cy="578882"/>
                </a:xfrm>
                <a:prstGeom prst="round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1" name="Elbow Connector 96">
              <a:extLst>
                <a:ext uri="{FF2B5EF4-FFF2-40B4-BE49-F238E27FC236}">
                  <a16:creationId xmlns:a16="http://schemas.microsoft.com/office/drawing/2014/main" id="{705B292B-8C12-4AE6-8766-F7D9AE66142D}"/>
                </a:ext>
              </a:extLst>
            </p:cNvPr>
            <p:cNvCxnSpPr>
              <a:cxnSpLocks/>
              <a:stCxn id="23" idx="3"/>
              <a:endCxn id="34" idx="6"/>
            </p:cNvCxnSpPr>
            <p:nvPr/>
          </p:nvCxnSpPr>
          <p:spPr>
            <a:xfrm>
              <a:off x="5745323" y="2280821"/>
              <a:ext cx="701354" cy="689207"/>
            </a:xfrm>
            <a:prstGeom prst="bentConnector2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D8BB250-3293-4F14-9F4D-61B84F45B0E7}"/>
                </a:ext>
              </a:extLst>
            </p:cNvPr>
            <p:cNvSpPr/>
            <p:nvPr/>
          </p:nvSpPr>
          <p:spPr>
            <a:xfrm rot="16200000">
              <a:off x="6254899" y="2970220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0BCB920-2966-41FE-8405-260821339AFD}"/>
                </a:ext>
              </a:extLst>
            </p:cNvPr>
            <p:cNvSpPr/>
            <p:nvPr/>
          </p:nvSpPr>
          <p:spPr>
            <a:xfrm rot="16200000">
              <a:off x="6254900" y="3885115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5EBCFE36-2A2D-4714-A975-26DDDFCFA8FB}"/>
                </a:ext>
              </a:extLst>
            </p:cNvPr>
            <p:cNvSpPr/>
            <p:nvPr/>
          </p:nvSpPr>
          <p:spPr>
            <a:xfrm rot="16200000">
              <a:off x="6254901" y="5345404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9AB672A2-1706-4717-B83A-9C93C58D3062}"/>
                </a:ext>
              </a:extLst>
            </p:cNvPr>
            <p:cNvCxnSpPr>
              <a:stCxn id="34" idx="2"/>
              <a:endCxn id="42" idx="6"/>
            </p:cNvCxnSpPr>
            <p:nvPr/>
          </p:nvCxnSpPr>
          <p:spPr>
            <a:xfrm>
              <a:off x="6446677" y="3353582"/>
              <a:ext cx="1" cy="53134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0CB80327-FD04-4891-9DA6-044BA24CA5A3}"/>
                </a:ext>
              </a:extLst>
            </p:cNvPr>
            <p:cNvCxnSpPr>
              <a:cxnSpLocks/>
              <a:stCxn id="42" idx="2"/>
            </p:cNvCxnSpPr>
            <p:nvPr/>
          </p:nvCxnSpPr>
          <p:spPr>
            <a:xfrm>
              <a:off x="6446678" y="4268477"/>
              <a:ext cx="0" cy="410203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8832668D-955F-4574-8902-9BE433597FB8}"/>
                </a:ext>
              </a:extLst>
            </p:cNvPr>
            <p:cNvCxnSpPr>
              <a:cxnSpLocks/>
              <a:endCxn id="44" idx="6"/>
            </p:cNvCxnSpPr>
            <p:nvPr/>
          </p:nvCxnSpPr>
          <p:spPr>
            <a:xfrm>
              <a:off x="6446679" y="4937760"/>
              <a:ext cx="0" cy="40745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CA34152-8C89-4F2D-9AB3-01C7AD4E60D8}"/>
                </a:ext>
              </a:extLst>
            </p:cNvPr>
            <p:cNvSpPr txBox="1"/>
            <p:nvPr/>
          </p:nvSpPr>
          <p:spPr>
            <a:xfrm rot="16200000">
              <a:off x="4474817" y="4309741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28319B80-3A8C-4BDE-8ED0-FA0291DF3CC9}"/>
                </a:ext>
              </a:extLst>
            </p:cNvPr>
            <p:cNvCxnSpPr>
              <a:cxnSpLocks/>
              <a:stCxn id="4" idx="3"/>
              <a:endCxn id="34" idx="0"/>
            </p:cNvCxnSpPr>
            <p:nvPr/>
          </p:nvCxnSpPr>
          <p:spPr>
            <a:xfrm flipV="1">
              <a:off x="5754996" y="3161805"/>
              <a:ext cx="500096" cy="495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84CB5181-C745-4DDC-BB37-E59273EFBF3F}"/>
                </a:ext>
              </a:extLst>
            </p:cNvPr>
            <p:cNvCxnSpPr>
              <a:cxnSpLocks/>
              <a:stCxn id="5" idx="3"/>
              <a:endCxn id="42" idx="0"/>
            </p:cNvCxnSpPr>
            <p:nvPr/>
          </p:nvCxnSpPr>
          <p:spPr>
            <a:xfrm>
              <a:off x="5751798" y="4076700"/>
              <a:ext cx="503295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7307515D-9CC1-41D7-9B2D-3273F29EB918}"/>
                </a:ext>
              </a:extLst>
            </p:cNvPr>
            <p:cNvCxnSpPr>
              <a:cxnSpLocks/>
              <a:stCxn id="6" idx="3"/>
              <a:endCxn id="44" idx="0"/>
            </p:cNvCxnSpPr>
            <p:nvPr/>
          </p:nvCxnSpPr>
          <p:spPr>
            <a:xfrm flipV="1">
              <a:off x="5751798" y="5536989"/>
              <a:ext cx="503296" cy="6967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6D8BBF94-1B02-4A98-BA1A-0A3C6A9B98B5}"/>
                </a:ext>
              </a:extLst>
            </p:cNvPr>
            <p:cNvCxnSpPr>
              <a:cxnSpLocks/>
              <a:stCxn id="44" idx="4"/>
              <a:endCxn id="9" idx="0"/>
            </p:cNvCxnSpPr>
            <p:nvPr/>
          </p:nvCxnSpPr>
          <p:spPr>
            <a:xfrm>
              <a:off x="6638263" y="5536989"/>
              <a:ext cx="503295" cy="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15038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D646A6AB-8854-4DE0-B985-4BEE484E928E}"/>
                  </a:ext>
                </a:extLst>
              </p:cNvPr>
              <p:cNvSpPr/>
              <p:nvPr/>
            </p:nvSpPr>
            <p:spPr>
              <a:xfrm>
                <a:off x="5660560" y="6366443"/>
                <a:ext cx="460511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D646A6AB-8854-4DE0-B985-4BEE484E92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560" y="6366443"/>
                <a:ext cx="460511" cy="369332"/>
              </a:xfrm>
              <a:prstGeom prst="rect">
                <a:avLst/>
              </a:prstGeom>
              <a:blipFill>
                <a:blip r:embed="rId10"/>
                <a:stretch>
                  <a:fillRect b="-65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4A698BD6-2D42-4AA5-A4A6-29AC459A5A1F}"/>
              </a:ext>
            </a:extLst>
          </p:cNvPr>
          <p:cNvGrpSpPr/>
          <p:nvPr/>
        </p:nvGrpSpPr>
        <p:grpSpPr>
          <a:xfrm>
            <a:off x="2753779" y="654191"/>
            <a:ext cx="7366522" cy="5956302"/>
            <a:chOff x="2753779" y="654191"/>
            <a:chExt cx="7366522" cy="5956302"/>
          </a:xfrm>
        </p:grpSpPr>
        <p:grpSp>
          <p:nvGrpSpPr>
            <p:cNvPr id="104" name="Group 103">
              <a:extLst>
                <a:ext uri="{FF2B5EF4-FFF2-40B4-BE49-F238E27FC236}">
                  <a16:creationId xmlns:a16="http://schemas.microsoft.com/office/drawing/2014/main" id="{9FD045F3-3E0C-4550-B89C-6A8A274E3221}"/>
                </a:ext>
              </a:extLst>
            </p:cNvPr>
            <p:cNvGrpSpPr/>
            <p:nvPr/>
          </p:nvGrpSpPr>
          <p:grpSpPr>
            <a:xfrm>
              <a:off x="2753779" y="771971"/>
              <a:ext cx="7366522" cy="5838522"/>
              <a:chOff x="2753779" y="771971"/>
              <a:chExt cx="7366522" cy="5838522"/>
            </a:xfrm>
          </p:grpSpPr>
          <p:cxnSp>
            <p:nvCxnSpPr>
              <p:cNvPr id="32" name="Straight Arrow Connector 31">
                <a:extLst>
                  <a:ext uri="{FF2B5EF4-FFF2-40B4-BE49-F238E27FC236}">
                    <a16:creationId xmlns:a16="http://schemas.microsoft.com/office/drawing/2014/main" id="{04AD3014-35F2-41F1-8E33-A44B9C378C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39100" y="5783699"/>
                <a:ext cx="1626082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2DCD60F9-31D9-4F5B-8023-7553C07EADC9}"/>
                      </a:ext>
                    </a:extLst>
                  </p:cNvPr>
                  <p:cNvSpPr/>
                  <p:nvPr/>
                </p:nvSpPr>
                <p:spPr>
                  <a:xfrm>
                    <a:off x="2753779" y="5534260"/>
                    <a:ext cx="823431" cy="46166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oMath>
                      </m:oMathPara>
                    </a14:m>
                    <a:endParaRPr lang="en-US" sz="2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2DCD60F9-31D9-4F5B-8023-7553C07EADC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3779" y="5534260"/>
                    <a:ext cx="823431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53015347-4A13-41CF-81DE-C4D424D900C0}"/>
                  </a:ext>
                </a:extLst>
              </p:cNvPr>
              <p:cNvSpPr/>
              <p:nvPr/>
            </p:nvSpPr>
            <p:spPr>
              <a:xfrm>
                <a:off x="5265182" y="5507474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9" name="Rectangle: Rounded Corners 38">
                <a:extLst>
                  <a:ext uri="{FF2B5EF4-FFF2-40B4-BE49-F238E27FC236}">
                    <a16:creationId xmlns:a16="http://schemas.microsoft.com/office/drawing/2014/main" id="{5076DCAA-D0E2-4A90-965E-831E9203B1A9}"/>
                  </a:ext>
                </a:extLst>
              </p:cNvPr>
              <p:cNvSpPr/>
              <p:nvPr/>
            </p:nvSpPr>
            <p:spPr>
              <a:xfrm>
                <a:off x="6173486" y="6086821"/>
                <a:ext cx="914400" cy="523672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0" name="Elbow Connector 24">
                <a:extLst>
                  <a:ext uri="{FF2B5EF4-FFF2-40B4-BE49-F238E27FC236}">
                    <a16:creationId xmlns:a16="http://schemas.microsoft.com/office/drawing/2014/main" id="{BB5D8FF6-18BD-4881-AB4D-EC7E1E985729}"/>
                  </a:ext>
                </a:extLst>
              </p:cNvPr>
              <p:cNvCxnSpPr>
                <a:stCxn id="38" idx="6"/>
              </p:cNvCxnSpPr>
              <p:nvPr/>
            </p:nvCxnSpPr>
            <p:spPr>
              <a:xfrm>
                <a:off x="5798582" y="5774174"/>
                <a:ext cx="1289304" cy="574483"/>
              </a:xfrm>
              <a:prstGeom prst="bentConnector3">
                <a:avLst>
                  <a:gd name="adj1" fmla="val 11773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Elbow Connector 27">
                <a:extLst>
                  <a:ext uri="{FF2B5EF4-FFF2-40B4-BE49-F238E27FC236}">
                    <a16:creationId xmlns:a16="http://schemas.microsoft.com/office/drawing/2014/main" id="{5E947C6A-1D08-4DD6-8B93-5F2DCBA13DE8}"/>
                  </a:ext>
                </a:extLst>
              </p:cNvPr>
              <p:cNvCxnSpPr>
                <a:endCxn id="38" idx="4"/>
              </p:cNvCxnSpPr>
              <p:nvPr/>
            </p:nvCxnSpPr>
            <p:spPr>
              <a:xfrm rot="10800000">
                <a:off x="5531882" y="6075599"/>
                <a:ext cx="641604" cy="273058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20892776-9695-4989-A375-8F3B00697DBA}"/>
                  </a:ext>
                </a:extLst>
              </p:cNvPr>
              <p:cNvSpPr/>
              <p:nvPr/>
            </p:nvSpPr>
            <p:spPr>
              <a:xfrm>
                <a:off x="7945676" y="5507473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3" name="Elbow Connector 31">
                <a:extLst>
                  <a:ext uri="{FF2B5EF4-FFF2-40B4-BE49-F238E27FC236}">
                    <a16:creationId xmlns:a16="http://schemas.microsoft.com/office/drawing/2014/main" id="{D260FADD-4CB7-4022-90F7-365274E52CF9}"/>
                  </a:ext>
                </a:extLst>
              </p:cNvPr>
              <p:cNvCxnSpPr>
                <a:stCxn id="38" idx="6"/>
                <a:endCxn id="42" idx="2"/>
              </p:cNvCxnSpPr>
              <p:nvPr/>
            </p:nvCxnSpPr>
            <p:spPr>
              <a:xfrm flipV="1">
                <a:off x="5798582" y="5774173"/>
                <a:ext cx="2147094" cy="1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C37919AE-40B4-4738-A7F8-23FBC84B300C}"/>
                  </a:ext>
                </a:extLst>
              </p:cNvPr>
              <p:cNvSpPr/>
              <p:nvPr/>
            </p:nvSpPr>
            <p:spPr>
              <a:xfrm>
                <a:off x="5204698" y="4055348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: Rounded Corners 44">
                <a:extLst>
                  <a:ext uri="{FF2B5EF4-FFF2-40B4-BE49-F238E27FC236}">
                    <a16:creationId xmlns:a16="http://schemas.microsoft.com/office/drawing/2014/main" id="{EC723CD0-254A-4F79-AB13-7C4664FE9CC6}"/>
                  </a:ext>
                </a:extLst>
              </p:cNvPr>
              <p:cNvSpPr/>
              <p:nvPr/>
            </p:nvSpPr>
            <p:spPr>
              <a:xfrm>
                <a:off x="6113002" y="4599970"/>
                <a:ext cx="914400" cy="523672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6" name="Elbow Connector 36">
                <a:extLst>
                  <a:ext uri="{FF2B5EF4-FFF2-40B4-BE49-F238E27FC236}">
                    <a16:creationId xmlns:a16="http://schemas.microsoft.com/office/drawing/2014/main" id="{D406A974-25C4-43D5-891A-A8F276B27A50}"/>
                  </a:ext>
                </a:extLst>
              </p:cNvPr>
              <p:cNvCxnSpPr>
                <a:stCxn id="44" idx="6"/>
              </p:cNvCxnSpPr>
              <p:nvPr/>
            </p:nvCxnSpPr>
            <p:spPr>
              <a:xfrm>
                <a:off x="5738098" y="4322048"/>
                <a:ext cx="1289304" cy="539758"/>
              </a:xfrm>
              <a:prstGeom prst="bentConnector3">
                <a:avLst>
                  <a:gd name="adj1" fmla="val 11773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Elbow Connector 37">
                <a:extLst>
                  <a:ext uri="{FF2B5EF4-FFF2-40B4-BE49-F238E27FC236}">
                    <a16:creationId xmlns:a16="http://schemas.microsoft.com/office/drawing/2014/main" id="{BDB27625-A625-4938-BA61-10E34A547B6A}"/>
                  </a:ext>
                </a:extLst>
              </p:cNvPr>
              <p:cNvCxnSpPr>
                <a:endCxn id="44" idx="4"/>
              </p:cNvCxnSpPr>
              <p:nvPr/>
            </p:nvCxnSpPr>
            <p:spPr>
              <a:xfrm rot="10800000">
                <a:off x="5471398" y="4588748"/>
                <a:ext cx="641604" cy="273058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5561CEC2-E562-405D-ABAF-8DECAEA87AB1}"/>
                  </a:ext>
                </a:extLst>
              </p:cNvPr>
              <p:cNvSpPr/>
              <p:nvPr/>
            </p:nvSpPr>
            <p:spPr>
              <a:xfrm>
                <a:off x="5191194" y="772324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: Rounded Corners 48">
                <a:extLst>
                  <a:ext uri="{FF2B5EF4-FFF2-40B4-BE49-F238E27FC236}">
                    <a16:creationId xmlns:a16="http://schemas.microsoft.com/office/drawing/2014/main" id="{E7015D18-BC6F-478A-8954-9DEA647066DF}"/>
                  </a:ext>
                </a:extLst>
              </p:cNvPr>
              <p:cNvSpPr/>
              <p:nvPr/>
            </p:nvSpPr>
            <p:spPr>
              <a:xfrm>
                <a:off x="6099498" y="1316946"/>
                <a:ext cx="914400" cy="523672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0" name="Elbow Connector 29">
                <a:extLst>
                  <a:ext uri="{FF2B5EF4-FFF2-40B4-BE49-F238E27FC236}">
                    <a16:creationId xmlns:a16="http://schemas.microsoft.com/office/drawing/2014/main" id="{7AFDF875-58B0-45B0-B5AA-E4AE99E203EF}"/>
                  </a:ext>
                </a:extLst>
              </p:cNvPr>
              <p:cNvCxnSpPr>
                <a:stCxn id="48" idx="6"/>
              </p:cNvCxnSpPr>
              <p:nvPr/>
            </p:nvCxnSpPr>
            <p:spPr>
              <a:xfrm>
                <a:off x="5724594" y="1039024"/>
                <a:ext cx="1289304" cy="539758"/>
              </a:xfrm>
              <a:prstGeom prst="bentConnector3">
                <a:avLst>
                  <a:gd name="adj1" fmla="val 11773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Elbow Connector 32">
                <a:extLst>
                  <a:ext uri="{FF2B5EF4-FFF2-40B4-BE49-F238E27FC236}">
                    <a16:creationId xmlns:a16="http://schemas.microsoft.com/office/drawing/2014/main" id="{65147ED9-1F5A-4A32-AC9E-7C7DC0F47A2E}"/>
                  </a:ext>
                </a:extLst>
              </p:cNvPr>
              <p:cNvCxnSpPr>
                <a:endCxn id="48" idx="4"/>
              </p:cNvCxnSpPr>
              <p:nvPr/>
            </p:nvCxnSpPr>
            <p:spPr>
              <a:xfrm rot="10800000">
                <a:off x="5457894" y="1305724"/>
                <a:ext cx="641604" cy="273058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Elbow Connector 38">
                <a:extLst>
                  <a:ext uri="{FF2B5EF4-FFF2-40B4-BE49-F238E27FC236}">
                    <a16:creationId xmlns:a16="http://schemas.microsoft.com/office/drawing/2014/main" id="{6AECDD4D-5068-4833-B6AB-A0748B6C10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091970" y="4322048"/>
                <a:ext cx="1118906" cy="1461058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Elbow Connector 39">
                <a:extLst>
                  <a:ext uri="{FF2B5EF4-FFF2-40B4-BE49-F238E27FC236}">
                    <a16:creationId xmlns:a16="http://schemas.microsoft.com/office/drawing/2014/main" id="{A46D3B13-BDF0-4A8D-BAC7-9BC128022A0D}"/>
                  </a:ext>
                </a:extLst>
              </p:cNvPr>
              <p:cNvCxnSpPr>
                <a:cxnSpLocks/>
                <a:endCxn id="48" idx="2"/>
              </p:cNvCxnSpPr>
              <p:nvPr/>
            </p:nvCxnSpPr>
            <p:spPr>
              <a:xfrm rot="5400000" flipH="1" flipV="1">
                <a:off x="4460528" y="1222758"/>
                <a:ext cx="914400" cy="546932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5BEA5245-3D15-4ACB-B8E4-DDB7647482C6}"/>
                  </a:ext>
                </a:extLst>
              </p:cNvPr>
              <p:cNvSpPr/>
              <p:nvPr/>
            </p:nvSpPr>
            <p:spPr>
              <a:xfrm>
                <a:off x="7945676" y="4054058"/>
                <a:ext cx="521825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9B8E7BCE-5E70-4428-9BC6-2E93BA7A5BC2}"/>
                  </a:ext>
                </a:extLst>
              </p:cNvPr>
              <p:cNvSpPr/>
              <p:nvPr/>
            </p:nvSpPr>
            <p:spPr>
              <a:xfrm>
                <a:off x="7945676" y="771971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6" name="Elbow Connector 42">
                <a:extLst>
                  <a:ext uri="{FF2B5EF4-FFF2-40B4-BE49-F238E27FC236}">
                    <a16:creationId xmlns:a16="http://schemas.microsoft.com/office/drawing/2014/main" id="{8AC8A80E-3354-462A-A1EE-D868C7E40220}"/>
                  </a:ext>
                </a:extLst>
              </p:cNvPr>
              <p:cNvCxnSpPr>
                <a:cxnSpLocks/>
                <a:stCxn id="44" idx="6"/>
                <a:endCxn id="54" idx="2"/>
              </p:cNvCxnSpPr>
              <p:nvPr/>
            </p:nvCxnSpPr>
            <p:spPr>
              <a:xfrm flipV="1">
                <a:off x="5738098" y="4320758"/>
                <a:ext cx="2207578" cy="1290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Elbow Connector 47">
                <a:extLst>
                  <a:ext uri="{FF2B5EF4-FFF2-40B4-BE49-F238E27FC236}">
                    <a16:creationId xmlns:a16="http://schemas.microsoft.com/office/drawing/2014/main" id="{456299B3-D0E7-48BD-BAA5-65011462DF65}"/>
                  </a:ext>
                </a:extLst>
              </p:cNvPr>
              <p:cNvCxnSpPr>
                <a:stCxn id="48" idx="6"/>
                <a:endCxn id="55" idx="2"/>
              </p:cNvCxnSpPr>
              <p:nvPr/>
            </p:nvCxnSpPr>
            <p:spPr>
              <a:xfrm flipV="1">
                <a:off x="5724594" y="1038671"/>
                <a:ext cx="2221082" cy="353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Arrow Connector 57">
                <a:extLst>
                  <a:ext uri="{FF2B5EF4-FFF2-40B4-BE49-F238E27FC236}">
                    <a16:creationId xmlns:a16="http://schemas.microsoft.com/office/drawing/2014/main" id="{722BC59B-60EE-47C8-9464-C0FF3C6B3BA3}"/>
                  </a:ext>
                </a:extLst>
              </p:cNvPr>
              <p:cNvCxnSpPr>
                <a:stCxn id="42" idx="6"/>
              </p:cNvCxnSpPr>
              <p:nvPr/>
            </p:nvCxnSpPr>
            <p:spPr>
              <a:xfrm>
                <a:off x="8479076" y="5774173"/>
                <a:ext cx="755904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Isosceles Triangle 58">
                <a:extLst>
                  <a:ext uri="{FF2B5EF4-FFF2-40B4-BE49-F238E27FC236}">
                    <a16:creationId xmlns:a16="http://schemas.microsoft.com/office/drawing/2014/main" id="{8B066768-1154-471B-B609-D3B17C7003EE}"/>
                  </a:ext>
                </a:extLst>
              </p:cNvPr>
              <p:cNvSpPr/>
              <p:nvPr/>
            </p:nvSpPr>
            <p:spPr>
              <a:xfrm rot="5400000" flipV="1">
                <a:off x="5760133" y="1511393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0" name="Isosceles Triangle 59">
                <a:extLst>
                  <a:ext uri="{FF2B5EF4-FFF2-40B4-BE49-F238E27FC236}">
                    <a16:creationId xmlns:a16="http://schemas.microsoft.com/office/drawing/2014/main" id="{53B0E2C4-F8A9-4E8A-9DD4-3A4CA88BA3CE}"/>
                  </a:ext>
                </a:extLst>
              </p:cNvPr>
              <p:cNvSpPr/>
              <p:nvPr/>
            </p:nvSpPr>
            <p:spPr>
              <a:xfrm rot="5400000" flipV="1">
                <a:off x="5747451" y="4793268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A020DC09-1CCA-4AFB-A34C-7169E5B8C7F5}"/>
                      </a:ext>
                    </a:extLst>
                  </p:cNvPr>
                  <p:cNvSpPr/>
                  <p:nvPr/>
                </p:nvSpPr>
                <p:spPr>
                  <a:xfrm>
                    <a:off x="5636849" y="4878551"/>
                    <a:ext cx="465832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A020DC09-1CCA-4AFB-A34C-7169E5B8C7F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36849" y="4878551"/>
                    <a:ext cx="465832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6557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54300F2-EA2B-4D4E-8761-2C04B19F456D}"/>
                      </a:ext>
                    </a:extLst>
                  </p:cNvPr>
                  <p:cNvSpPr/>
                  <p:nvPr/>
                </p:nvSpPr>
                <p:spPr>
                  <a:xfrm>
                    <a:off x="5615704" y="1627290"/>
                    <a:ext cx="480966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254300F2-EA2B-4D4E-8761-2C04B19F456D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15704" y="1627290"/>
                    <a:ext cx="480966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4918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3" name="Isosceles Triangle 62">
                <a:extLst>
                  <a:ext uri="{FF2B5EF4-FFF2-40B4-BE49-F238E27FC236}">
                    <a16:creationId xmlns:a16="http://schemas.microsoft.com/office/drawing/2014/main" id="{40294B7A-6AAB-4E5A-9A73-9C5B8E2DC621}"/>
                  </a:ext>
                </a:extLst>
              </p:cNvPr>
              <p:cNvSpPr/>
              <p:nvPr/>
            </p:nvSpPr>
            <p:spPr>
              <a:xfrm rot="16200000" flipH="1" flipV="1">
                <a:off x="4837125" y="4248294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Isosceles Triangle 63">
                <a:extLst>
                  <a:ext uri="{FF2B5EF4-FFF2-40B4-BE49-F238E27FC236}">
                    <a16:creationId xmlns:a16="http://schemas.microsoft.com/office/drawing/2014/main" id="{B65FA42D-D062-4D33-B073-3D748F4D43CF}"/>
                  </a:ext>
                </a:extLst>
              </p:cNvPr>
              <p:cNvSpPr/>
              <p:nvPr/>
            </p:nvSpPr>
            <p:spPr>
              <a:xfrm rot="16200000" flipH="1" flipV="1">
                <a:off x="4845035" y="5711333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Isosceles Triangle 64">
                <a:extLst>
                  <a:ext uri="{FF2B5EF4-FFF2-40B4-BE49-F238E27FC236}">
                    <a16:creationId xmlns:a16="http://schemas.microsoft.com/office/drawing/2014/main" id="{AFFC6EBF-ECF2-4D68-9F88-A7B6D7BC42ED}"/>
                  </a:ext>
                </a:extLst>
              </p:cNvPr>
              <p:cNvSpPr/>
              <p:nvPr/>
            </p:nvSpPr>
            <p:spPr>
              <a:xfrm rot="16200000" flipH="1" flipV="1">
                <a:off x="4821885" y="974329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58F47BBF-53D4-4B5E-9F5B-01E72A94BC5B}"/>
                      </a:ext>
                    </a:extLst>
                  </p:cNvPr>
                  <p:cNvSpPr txBox="1"/>
                  <p:nvPr/>
                </p:nvSpPr>
                <p:spPr>
                  <a:xfrm>
                    <a:off x="4746660" y="3898754"/>
                    <a:ext cx="339259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 err="1">
                      <a:solidFill>
                        <a:schemeClr val="tx1"/>
                      </a:solidFill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66" name="TextBox 65">
                    <a:extLst>
                      <a:ext uri="{FF2B5EF4-FFF2-40B4-BE49-F238E27FC236}">
                        <a16:creationId xmlns:a16="http://schemas.microsoft.com/office/drawing/2014/main" id="{58F47BBF-53D4-4B5E-9F5B-01E72A94BC5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46660" y="3898754"/>
                    <a:ext cx="339259" cy="30777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18182" r="-9091" b="-16000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A8C97F87-BC82-485E-9F56-CBCCE1E4B194}"/>
                      </a:ext>
                    </a:extLst>
                  </p:cNvPr>
                  <p:cNvSpPr txBox="1"/>
                  <p:nvPr/>
                </p:nvSpPr>
                <p:spPr>
                  <a:xfrm>
                    <a:off x="4723799" y="5380372"/>
                    <a:ext cx="333296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 err="1">
                      <a:solidFill>
                        <a:schemeClr val="tx1"/>
                      </a:solidFill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67" name="TextBox 66">
                    <a:extLst>
                      <a:ext uri="{FF2B5EF4-FFF2-40B4-BE49-F238E27FC236}">
                        <a16:creationId xmlns:a16="http://schemas.microsoft.com/office/drawing/2014/main" id="{A8C97F87-BC82-485E-9F56-CBCCE1E4B19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23799" y="5380372"/>
                    <a:ext cx="333296" cy="307777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18182" r="-7273" b="-16000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9" name="TextBox 68">
                <a:extLst>
                  <a:ext uri="{FF2B5EF4-FFF2-40B4-BE49-F238E27FC236}">
                    <a16:creationId xmlns:a16="http://schemas.microsoft.com/office/drawing/2014/main" id="{174E2565-9819-4D7D-8EC2-4A33DF6848A5}"/>
                  </a:ext>
                </a:extLst>
              </p:cNvPr>
              <p:cNvSpPr txBox="1"/>
              <p:nvPr/>
            </p:nvSpPr>
            <p:spPr>
              <a:xfrm rot="16200000">
                <a:off x="4259332" y="1697526"/>
                <a:ext cx="810292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latin typeface="+mn-lt"/>
                  </a:rPr>
                  <a:t>…</a:t>
                </a:r>
              </a:p>
            </p:txBody>
          </p:sp>
          <p:cxnSp>
            <p:nvCxnSpPr>
              <p:cNvPr id="72" name="Straight Arrow Connector 71">
                <a:extLst>
                  <a:ext uri="{FF2B5EF4-FFF2-40B4-BE49-F238E27FC236}">
                    <a16:creationId xmlns:a16="http://schemas.microsoft.com/office/drawing/2014/main" id="{496FA6E2-3977-4032-B992-EA1EB4749C66}"/>
                  </a:ext>
                </a:extLst>
              </p:cNvPr>
              <p:cNvCxnSpPr>
                <a:cxnSpLocks/>
                <a:stCxn id="54" idx="4"/>
                <a:endCxn id="42" idx="0"/>
              </p:cNvCxnSpPr>
              <p:nvPr/>
            </p:nvCxnSpPr>
            <p:spPr>
              <a:xfrm>
                <a:off x="8206589" y="4587458"/>
                <a:ext cx="5787" cy="920015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>
                <a:extLst>
                  <a:ext uri="{FF2B5EF4-FFF2-40B4-BE49-F238E27FC236}">
                    <a16:creationId xmlns:a16="http://schemas.microsoft.com/office/drawing/2014/main" id="{2A2C3C77-69D7-4F97-B11D-C77EABE40AD8}"/>
                  </a:ext>
                </a:extLst>
              </p:cNvPr>
              <p:cNvCxnSpPr>
                <a:cxnSpLocks/>
                <a:stCxn id="55" idx="4"/>
              </p:cNvCxnSpPr>
              <p:nvPr/>
            </p:nvCxnSpPr>
            <p:spPr>
              <a:xfrm>
                <a:off x="8212376" y="1305371"/>
                <a:ext cx="0" cy="5999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>
                <a:extLst>
                  <a:ext uri="{FF2B5EF4-FFF2-40B4-BE49-F238E27FC236}">
                    <a16:creationId xmlns:a16="http://schemas.microsoft.com/office/drawing/2014/main" id="{26295327-BC25-4597-802F-8589C3AF8A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206589" y="2326170"/>
                <a:ext cx="0" cy="34577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7A6CA223-DB2E-40CF-B3E6-8205E11B797B}"/>
                  </a:ext>
                </a:extLst>
              </p:cNvPr>
              <p:cNvSpPr txBox="1"/>
              <p:nvPr/>
            </p:nvSpPr>
            <p:spPr>
              <a:xfrm rot="16200000">
                <a:off x="7834160" y="1684970"/>
                <a:ext cx="810292" cy="9233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5400" dirty="0">
                    <a:latin typeface="+mn-lt"/>
                  </a:rPr>
                  <a:t>…</a:t>
                </a:r>
              </a:p>
            </p:txBody>
          </p:sp>
          <p:cxnSp>
            <p:nvCxnSpPr>
              <p:cNvPr id="76" name="Straight Arrow Connector 75">
                <a:extLst>
                  <a:ext uri="{FF2B5EF4-FFF2-40B4-BE49-F238E27FC236}">
                    <a16:creationId xmlns:a16="http://schemas.microsoft.com/office/drawing/2014/main" id="{D8E0EB8B-ECC4-48BC-AB7B-2D86B82855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643411" y="2670771"/>
                <a:ext cx="0" cy="195937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68C4349D-3482-4FBC-8B74-640CD87EA1F6}"/>
                  </a:ext>
                </a:extLst>
              </p:cNvPr>
              <p:cNvSpPr/>
              <p:nvPr/>
            </p:nvSpPr>
            <p:spPr>
              <a:xfrm>
                <a:off x="5205673" y="2730627"/>
                <a:ext cx="533400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Rectangle: Rounded Corners 77">
                <a:extLst>
                  <a:ext uri="{FF2B5EF4-FFF2-40B4-BE49-F238E27FC236}">
                    <a16:creationId xmlns:a16="http://schemas.microsoft.com/office/drawing/2014/main" id="{5F445F0B-9198-45DE-A4B5-C940D9E44E05}"/>
                  </a:ext>
                </a:extLst>
              </p:cNvPr>
              <p:cNvSpPr/>
              <p:nvPr/>
            </p:nvSpPr>
            <p:spPr>
              <a:xfrm>
                <a:off x="6113977" y="3275249"/>
                <a:ext cx="914400" cy="523672"/>
              </a:xfrm>
              <a:prstGeom prst="round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z</a:t>
                </a:r>
                <a:r>
                  <a:rPr lang="en-US" sz="2800" baseline="30000" dirty="0">
                    <a:solidFill>
                      <a:schemeClr val="tx1"/>
                    </a:solidFill>
                  </a:rPr>
                  <a:t>-1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79" name="Elbow Connector 36">
                <a:extLst>
                  <a:ext uri="{FF2B5EF4-FFF2-40B4-BE49-F238E27FC236}">
                    <a16:creationId xmlns:a16="http://schemas.microsoft.com/office/drawing/2014/main" id="{6217771F-2C57-45FF-B589-AE2F4C7882CC}"/>
                  </a:ext>
                </a:extLst>
              </p:cNvPr>
              <p:cNvCxnSpPr>
                <a:stCxn id="77" idx="6"/>
              </p:cNvCxnSpPr>
              <p:nvPr/>
            </p:nvCxnSpPr>
            <p:spPr>
              <a:xfrm>
                <a:off x="5739073" y="2997327"/>
                <a:ext cx="1289304" cy="539758"/>
              </a:xfrm>
              <a:prstGeom prst="bentConnector3">
                <a:avLst>
                  <a:gd name="adj1" fmla="val 11773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Elbow Connector 37">
                <a:extLst>
                  <a:ext uri="{FF2B5EF4-FFF2-40B4-BE49-F238E27FC236}">
                    <a16:creationId xmlns:a16="http://schemas.microsoft.com/office/drawing/2014/main" id="{F4164BC5-C1CC-4334-8E1A-4108C6E36270}"/>
                  </a:ext>
                </a:extLst>
              </p:cNvPr>
              <p:cNvCxnSpPr>
                <a:endCxn id="77" idx="4"/>
              </p:cNvCxnSpPr>
              <p:nvPr/>
            </p:nvCxnSpPr>
            <p:spPr>
              <a:xfrm rot="10800000">
                <a:off x="5472373" y="3264027"/>
                <a:ext cx="641604" cy="273058"/>
              </a:xfrm>
              <a:prstGeom prst="bentConnector2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Oval 80">
                <a:extLst>
                  <a:ext uri="{FF2B5EF4-FFF2-40B4-BE49-F238E27FC236}">
                    <a16:creationId xmlns:a16="http://schemas.microsoft.com/office/drawing/2014/main" id="{BEBB7AC4-CD1C-4626-97AD-A511A586537E}"/>
                  </a:ext>
                </a:extLst>
              </p:cNvPr>
              <p:cNvSpPr/>
              <p:nvPr/>
            </p:nvSpPr>
            <p:spPr>
              <a:xfrm>
                <a:off x="7946651" y="2729337"/>
                <a:ext cx="521825" cy="533400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300"/>
                  </a:spcAft>
                </a:pPr>
                <a:r>
                  <a:rPr lang="en-US" sz="3600" dirty="0">
                    <a:solidFill>
                      <a:schemeClr val="tx1"/>
                    </a:solidFill>
                  </a:rPr>
                  <a:t>+</a:t>
                </a:r>
              </a:p>
              <a:p>
                <a:pPr algn="ctr">
                  <a:spcAft>
                    <a:spcPts val="300"/>
                  </a:spcAft>
                </a:pPr>
                <a:endParaRPr lang="en-US" sz="1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2" name="Elbow Connector 42">
                <a:extLst>
                  <a:ext uri="{FF2B5EF4-FFF2-40B4-BE49-F238E27FC236}">
                    <a16:creationId xmlns:a16="http://schemas.microsoft.com/office/drawing/2014/main" id="{2F74ADB7-0A60-4469-A754-F2F6B648BE6E}"/>
                  </a:ext>
                </a:extLst>
              </p:cNvPr>
              <p:cNvCxnSpPr>
                <a:stCxn id="77" idx="6"/>
                <a:endCxn id="81" idx="2"/>
              </p:cNvCxnSpPr>
              <p:nvPr/>
            </p:nvCxnSpPr>
            <p:spPr>
              <a:xfrm flipV="1">
                <a:off x="5739073" y="2996037"/>
                <a:ext cx="2207578" cy="1290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Isosceles Triangle 82">
                <a:extLst>
                  <a:ext uri="{FF2B5EF4-FFF2-40B4-BE49-F238E27FC236}">
                    <a16:creationId xmlns:a16="http://schemas.microsoft.com/office/drawing/2014/main" id="{1A4B8EF3-F5DF-41E0-A624-D1FD06FF2686}"/>
                  </a:ext>
                </a:extLst>
              </p:cNvPr>
              <p:cNvSpPr/>
              <p:nvPr/>
            </p:nvSpPr>
            <p:spPr>
              <a:xfrm rot="5400000" flipV="1">
                <a:off x="5748426" y="3468547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4" name="Rectangle 83">
                    <a:extLst>
                      <a:ext uri="{FF2B5EF4-FFF2-40B4-BE49-F238E27FC236}">
                        <a16:creationId xmlns:a16="http://schemas.microsoft.com/office/drawing/2014/main" id="{A718C8BB-C9A2-4AA3-AADF-DB80FD6F3C73}"/>
                      </a:ext>
                    </a:extLst>
                  </p:cNvPr>
                  <p:cNvSpPr/>
                  <p:nvPr/>
                </p:nvSpPr>
                <p:spPr>
                  <a:xfrm>
                    <a:off x="5683106" y="3563355"/>
                    <a:ext cx="465832" cy="369332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4" name="Rectangle 83">
                    <a:extLst>
                      <a:ext uri="{FF2B5EF4-FFF2-40B4-BE49-F238E27FC236}">
                        <a16:creationId xmlns:a16="http://schemas.microsoft.com/office/drawing/2014/main" id="{A718C8BB-C9A2-4AA3-AADF-DB80FD6F3C73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83106" y="3563355"/>
                    <a:ext cx="465832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6667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6" name="TextBox 85">
                    <a:extLst>
                      <a:ext uri="{FF2B5EF4-FFF2-40B4-BE49-F238E27FC236}">
                        <a16:creationId xmlns:a16="http://schemas.microsoft.com/office/drawing/2014/main" id="{2573FE79-AE0A-4EE3-B5CC-9A8427F5D8C8}"/>
                      </a:ext>
                    </a:extLst>
                  </p:cNvPr>
                  <p:cNvSpPr txBox="1"/>
                  <p:nvPr/>
                </p:nvSpPr>
                <p:spPr>
                  <a:xfrm>
                    <a:off x="4746660" y="2574033"/>
                    <a:ext cx="339259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oMath>
                      </m:oMathPara>
                    </a14:m>
                    <a:endParaRPr lang="en-US" sz="2000" dirty="0" err="1">
                      <a:solidFill>
                        <a:schemeClr val="tx1"/>
                      </a:solidFill>
                      <a:latin typeface="+mn-lt"/>
                    </a:endParaRPr>
                  </a:p>
                </p:txBody>
              </p:sp>
            </mc:Choice>
            <mc:Fallback xmlns="">
              <p:sp>
                <p:nvSpPr>
                  <p:cNvPr id="86" name="TextBox 85">
                    <a:extLst>
                      <a:ext uri="{FF2B5EF4-FFF2-40B4-BE49-F238E27FC236}">
                        <a16:creationId xmlns:a16="http://schemas.microsoft.com/office/drawing/2014/main" id="{2573FE79-AE0A-4EE3-B5CC-9A8427F5D8C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746660" y="2574033"/>
                    <a:ext cx="339259" cy="307777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18182" r="-9091" b="-15686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EC44A0A2-C333-497B-A259-66C4A455E386}"/>
                  </a:ext>
                </a:extLst>
              </p:cNvPr>
              <p:cNvCxnSpPr>
                <a:cxnSpLocks/>
                <a:stCxn id="81" idx="4"/>
                <a:endCxn id="54" idx="0"/>
              </p:cNvCxnSpPr>
              <p:nvPr/>
            </p:nvCxnSpPr>
            <p:spPr>
              <a:xfrm flipH="1">
                <a:off x="8206589" y="3262737"/>
                <a:ext cx="975" cy="79132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Elbow Connector 38">
                <a:extLst>
                  <a:ext uri="{FF2B5EF4-FFF2-40B4-BE49-F238E27FC236}">
                    <a16:creationId xmlns:a16="http://schemas.microsoft.com/office/drawing/2014/main" id="{CC9139ED-0903-4976-A834-01011C6F1FE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091970" y="2997327"/>
                <a:ext cx="1119881" cy="2785779"/>
              </a:xfrm>
              <a:prstGeom prst="bentConnector3">
                <a:avLst>
                  <a:gd name="adj1" fmla="val 50000"/>
                </a:avLst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id="{D4A6EDE3-0E40-47E0-AC8A-361F8B7FB7B8}"/>
                      </a:ext>
                    </a:extLst>
                  </p:cNvPr>
                  <p:cNvSpPr/>
                  <p:nvPr/>
                </p:nvSpPr>
                <p:spPr>
                  <a:xfrm>
                    <a:off x="9296870" y="5543340"/>
                    <a:ext cx="823431" cy="461665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</m:d>
                        </m:oMath>
                      </m:oMathPara>
                    </a14:m>
                    <a:endParaRPr lang="en-US" sz="24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1" name="Rectangle 90">
                    <a:extLst>
                      <a:ext uri="{FF2B5EF4-FFF2-40B4-BE49-F238E27FC236}">
                        <a16:creationId xmlns:a16="http://schemas.microsoft.com/office/drawing/2014/main" id="{D4A6EDE3-0E40-47E0-AC8A-361F8B7FB7B8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296870" y="5543340"/>
                    <a:ext cx="823431" cy="461665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10526"/>
                    </a:stretch>
                  </a:blipFill>
                  <a:ln>
                    <a:noFill/>
                  </a:ln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5" name="Isosceles Triangle 84">
                <a:extLst>
                  <a:ext uri="{FF2B5EF4-FFF2-40B4-BE49-F238E27FC236}">
                    <a16:creationId xmlns:a16="http://schemas.microsoft.com/office/drawing/2014/main" id="{851A9152-3EB4-4BBB-A47E-C9F65F33BB09}"/>
                  </a:ext>
                </a:extLst>
              </p:cNvPr>
              <p:cNvSpPr/>
              <p:nvPr/>
            </p:nvSpPr>
            <p:spPr>
              <a:xfrm rot="16200000" flipH="1" flipV="1">
                <a:off x="4838100" y="2923573"/>
                <a:ext cx="137160" cy="137160"/>
              </a:xfrm>
              <a:prstGeom prst="triangl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3" name="Isosceles Triangle 92">
              <a:extLst>
                <a:ext uri="{FF2B5EF4-FFF2-40B4-BE49-F238E27FC236}">
                  <a16:creationId xmlns:a16="http://schemas.microsoft.com/office/drawing/2014/main" id="{3239B1AC-9B57-495C-8380-F0E3C22B9364}"/>
                </a:ext>
              </a:extLst>
            </p:cNvPr>
            <p:cNvSpPr/>
            <p:nvPr/>
          </p:nvSpPr>
          <p:spPr>
            <a:xfrm rot="5400000" flipV="1">
              <a:off x="5774492" y="6279772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9" name="Isosceles Triangle 98">
              <a:extLst>
                <a:ext uri="{FF2B5EF4-FFF2-40B4-BE49-F238E27FC236}">
                  <a16:creationId xmlns:a16="http://schemas.microsoft.com/office/drawing/2014/main" id="{6C4F4917-6A22-47F1-B3F3-3A0DBCDB1B70}"/>
                </a:ext>
              </a:extLst>
            </p:cNvPr>
            <p:cNvSpPr/>
            <p:nvPr/>
          </p:nvSpPr>
          <p:spPr>
            <a:xfrm rot="16200000" flipH="1" flipV="1">
              <a:off x="4036799" y="5711333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id="{9321C74E-C248-41B0-A94D-A0747A287BCF}"/>
                    </a:ext>
                  </a:extLst>
                </p:cNvPr>
                <p:cNvSpPr txBox="1"/>
                <p:nvPr/>
              </p:nvSpPr>
              <p:spPr>
                <a:xfrm>
                  <a:off x="3792362" y="5341736"/>
                  <a:ext cx="694421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/</m:t>
                        </m:r>
                        <m:sSub>
                          <m:sSub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oMath>
                    </m:oMathPara>
                  </a14:m>
                  <a:endParaRPr lang="en-US" sz="2000" dirty="0" err="1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</mc:Choice>
          <mc:Fallback>
            <p:sp>
              <p:nvSpPr>
                <p:cNvPr id="101" name="TextBox 100">
                  <a:extLst>
                    <a:ext uri="{FF2B5EF4-FFF2-40B4-BE49-F238E27FC236}">
                      <a16:creationId xmlns:a16="http://schemas.microsoft.com/office/drawing/2014/main" id="{9321C74E-C248-41B0-A94D-A0747A287B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92362" y="5341736"/>
                  <a:ext cx="694421" cy="307777"/>
                </a:xfrm>
                <a:prstGeom prst="rect">
                  <a:avLst/>
                </a:prstGeom>
                <a:blipFill>
                  <a:blip r:embed="rId11"/>
                  <a:stretch>
                    <a:fillRect l="-8772" r="-4386" b="-33333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D2496C05-FC5E-4361-A857-BD762317B09B}"/>
                    </a:ext>
                  </a:extLst>
                </p:cNvPr>
                <p:cNvSpPr txBox="1"/>
                <p:nvPr/>
              </p:nvSpPr>
              <p:spPr>
                <a:xfrm>
                  <a:off x="4746660" y="654191"/>
                  <a:ext cx="356444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sub>
                        </m:sSub>
                      </m:oMath>
                    </m:oMathPara>
                  </a14:m>
                  <a:endParaRPr lang="en-US" sz="2000" dirty="0" err="1">
                    <a:solidFill>
                      <a:schemeClr val="tx1"/>
                    </a:solidFill>
                    <a:latin typeface="+mn-lt"/>
                  </a:endParaRPr>
                </a:p>
              </p:txBody>
            </p:sp>
          </mc:Choice>
          <mc:Fallback>
            <p:sp>
              <p:nvSpPr>
                <p:cNvPr id="103" name="TextBox 102">
                  <a:extLst>
                    <a:ext uri="{FF2B5EF4-FFF2-40B4-BE49-F238E27FC236}">
                      <a16:creationId xmlns:a16="http://schemas.microsoft.com/office/drawing/2014/main" id="{D2496C05-FC5E-4361-A857-BD762317B09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6660" y="654191"/>
                  <a:ext cx="356444" cy="307777"/>
                </a:xfrm>
                <a:prstGeom prst="rect">
                  <a:avLst/>
                </a:prstGeom>
                <a:blipFill>
                  <a:blip r:embed="rId12"/>
                  <a:stretch>
                    <a:fillRect l="-17241" r="-6897" b="-1568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972151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51">
            <a:extLst>
              <a:ext uri="{FF2B5EF4-FFF2-40B4-BE49-F238E27FC236}">
                <a16:creationId xmlns:a16="http://schemas.microsoft.com/office/drawing/2014/main" id="{08B786E7-96C6-443B-B847-3E40D0FDD734}"/>
              </a:ext>
            </a:extLst>
          </p:cNvPr>
          <p:cNvGrpSpPr/>
          <p:nvPr/>
        </p:nvGrpSpPr>
        <p:grpSpPr>
          <a:xfrm>
            <a:off x="2052115" y="697781"/>
            <a:ext cx="9152950" cy="2892517"/>
            <a:chOff x="2052115" y="697781"/>
            <a:chExt cx="9152950" cy="2892517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3546443C-02BF-4057-8663-BDEB00AE43C3}"/>
                </a:ext>
              </a:extLst>
            </p:cNvPr>
            <p:cNvSpPr/>
            <p:nvPr/>
          </p:nvSpPr>
          <p:spPr>
            <a:xfrm flipH="1">
              <a:off x="8994298" y="2326202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1AF35B60-6D3F-4FDD-A9DC-9E062BA01DF4}"/>
                </a:ext>
              </a:extLst>
            </p:cNvPr>
            <p:cNvSpPr/>
            <p:nvPr/>
          </p:nvSpPr>
          <p:spPr>
            <a:xfrm flipH="1">
              <a:off x="7557919" y="2326202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8F7B35D1-3289-4FD8-B222-6EA758CAA7C3}"/>
                </a:ext>
              </a:extLst>
            </p:cNvPr>
            <p:cNvSpPr/>
            <p:nvPr/>
          </p:nvSpPr>
          <p:spPr>
            <a:xfrm flipH="1">
              <a:off x="6262519" y="2326202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5846BD0-CEAC-4F9F-A798-FDCE58CCEFF5}"/>
                </a:ext>
              </a:extLst>
            </p:cNvPr>
            <p:cNvSpPr/>
            <p:nvPr/>
          </p:nvSpPr>
          <p:spPr>
            <a:xfrm flipH="1">
              <a:off x="3568227" y="2326202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C33A72D-1191-4D8F-B0F4-026E10084A70}"/>
                </a:ext>
              </a:extLst>
            </p:cNvPr>
            <p:cNvSpPr/>
            <p:nvPr/>
          </p:nvSpPr>
          <p:spPr>
            <a:xfrm flipH="1" flipV="1">
              <a:off x="8274199" y="697781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2FF0E39-0F25-4ED6-91E5-53BF4862B3BA}"/>
                </a:ext>
              </a:extLst>
            </p:cNvPr>
            <p:cNvSpPr/>
            <p:nvPr/>
          </p:nvSpPr>
          <p:spPr>
            <a:xfrm flipH="1" flipV="1">
              <a:off x="7021132" y="697781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Elbow Connector 12">
              <a:extLst>
                <a:ext uri="{FF2B5EF4-FFF2-40B4-BE49-F238E27FC236}">
                  <a16:creationId xmlns:a16="http://schemas.microsoft.com/office/drawing/2014/main" id="{9B46C3F2-9716-4DE1-8B06-E84F2BB5612A}"/>
                </a:ext>
              </a:extLst>
            </p:cNvPr>
            <p:cNvCxnSpPr>
              <a:endCxn id="9" idx="0"/>
            </p:cNvCxnSpPr>
            <p:nvPr/>
          </p:nvCxnSpPr>
          <p:spPr>
            <a:xfrm flipH="1" flipV="1">
              <a:off x="8540899" y="1231181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5">
              <a:extLst>
                <a:ext uri="{FF2B5EF4-FFF2-40B4-BE49-F238E27FC236}">
                  <a16:creationId xmlns:a16="http://schemas.microsoft.com/office/drawing/2014/main" id="{2B4D21E5-58B7-41E7-B56E-8C3D0243FF02}"/>
                </a:ext>
              </a:extLst>
            </p:cNvPr>
            <p:cNvCxnSpPr>
              <a:cxnSpLocks/>
              <a:stCxn id="6" idx="3"/>
              <a:endCxn id="10" idx="0"/>
            </p:cNvCxnSpPr>
            <p:nvPr/>
          </p:nvCxnSpPr>
          <p:spPr>
            <a:xfrm rot="10800000">
              <a:off x="7287833" y="1231182"/>
              <a:ext cx="270087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B68D3B8-9BFE-4638-B14B-3AC94E5B6FFA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H="1" flipV="1">
              <a:off x="8197999" y="2631002"/>
              <a:ext cx="79629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6EBAC12-FF53-4980-9BD3-506130AD21BE}"/>
                </a:ext>
              </a:extLst>
            </p:cNvPr>
            <p:cNvCxnSpPr>
              <a:cxnSpLocks/>
              <a:stCxn id="6" idx="3"/>
            </p:cNvCxnSpPr>
            <p:nvPr/>
          </p:nvCxnSpPr>
          <p:spPr>
            <a:xfrm flipH="1" flipV="1">
              <a:off x="6902599" y="2631002"/>
              <a:ext cx="65532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9DA14E3-F271-45E8-8CDA-702EE2A9DE5A}"/>
                </a:ext>
              </a:extLst>
            </p:cNvPr>
            <p:cNvCxnSpPr/>
            <p:nvPr/>
          </p:nvCxnSpPr>
          <p:spPr>
            <a:xfrm flipH="1" flipV="1">
              <a:off x="5468910" y="2631002"/>
              <a:ext cx="67168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1849CBF-6B7F-4134-96EA-A2AA1D8A84E5}"/>
                </a:ext>
              </a:extLst>
            </p:cNvPr>
            <p:cNvSpPr/>
            <p:nvPr/>
          </p:nvSpPr>
          <p:spPr>
            <a:xfrm flipH="1" flipV="1">
              <a:off x="5683399" y="697781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Elbow Connector 32">
              <a:extLst>
                <a:ext uri="{FF2B5EF4-FFF2-40B4-BE49-F238E27FC236}">
                  <a16:creationId xmlns:a16="http://schemas.microsoft.com/office/drawing/2014/main" id="{31733D7B-E494-44A1-AADE-6539710DBFF0}"/>
                </a:ext>
              </a:extLst>
            </p:cNvPr>
            <p:cNvCxnSpPr>
              <a:cxnSpLocks/>
              <a:stCxn id="7" idx="3"/>
              <a:endCxn id="16" idx="0"/>
            </p:cNvCxnSpPr>
            <p:nvPr/>
          </p:nvCxnSpPr>
          <p:spPr>
            <a:xfrm flipH="1" flipV="1">
              <a:off x="5950099" y="1231181"/>
              <a:ext cx="312420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42">
              <a:extLst>
                <a:ext uri="{FF2B5EF4-FFF2-40B4-BE49-F238E27FC236}">
                  <a16:creationId xmlns:a16="http://schemas.microsoft.com/office/drawing/2014/main" id="{2387A7AE-F0FB-443E-919F-577EFA126612}"/>
                </a:ext>
              </a:extLst>
            </p:cNvPr>
            <p:cNvCxnSpPr>
              <a:cxnSpLocks/>
              <a:stCxn id="5" idx="1"/>
              <a:endCxn id="9" idx="2"/>
            </p:cNvCxnSpPr>
            <p:nvPr/>
          </p:nvCxnSpPr>
          <p:spPr>
            <a:xfrm flipH="1" flipV="1">
              <a:off x="8807599" y="964481"/>
              <a:ext cx="826779" cy="1666521"/>
            </a:xfrm>
            <a:prstGeom prst="bentConnector3">
              <a:avLst>
                <a:gd name="adj1" fmla="val -43317"/>
              </a:avLst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7AA7E6C-E02F-4E32-841C-4F728258B0D5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 flipH="1" flipV="1">
              <a:off x="4208307" y="2631002"/>
              <a:ext cx="85324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B726EAF-091E-4B7B-9A6F-6174281D43AC}"/>
                </a:ext>
              </a:extLst>
            </p:cNvPr>
            <p:cNvSpPr/>
            <p:nvPr/>
          </p:nvSpPr>
          <p:spPr>
            <a:xfrm flipH="1" flipV="1">
              <a:off x="4301008" y="699192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ED66A7B-0EBB-4F10-AFFB-244122882596}"/>
                </a:ext>
              </a:extLst>
            </p:cNvPr>
            <p:cNvSpPr/>
            <p:nvPr/>
          </p:nvSpPr>
          <p:spPr>
            <a:xfrm flipH="1" flipV="1">
              <a:off x="3013577" y="709069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Elbow Connector 64">
              <a:extLst>
                <a:ext uri="{FF2B5EF4-FFF2-40B4-BE49-F238E27FC236}">
                  <a16:creationId xmlns:a16="http://schemas.microsoft.com/office/drawing/2014/main" id="{2D929EE7-CC95-4323-A4AA-A82CB2F5BB90}"/>
                </a:ext>
              </a:extLst>
            </p:cNvPr>
            <p:cNvCxnSpPr>
              <a:cxnSpLocks/>
              <a:stCxn id="8" idx="3"/>
              <a:endCxn id="21" idx="0"/>
            </p:cNvCxnSpPr>
            <p:nvPr/>
          </p:nvCxnSpPr>
          <p:spPr>
            <a:xfrm flipH="1" flipV="1">
              <a:off x="3280277" y="1242469"/>
              <a:ext cx="287950" cy="138853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A354BCD-81E3-4227-A88B-F09EDD7A2F15}"/>
                </a:ext>
              </a:extLst>
            </p:cNvPr>
            <p:cNvCxnSpPr/>
            <p:nvPr/>
          </p:nvCxnSpPr>
          <p:spPr>
            <a:xfrm flipH="1" flipV="1">
              <a:off x="5370630" y="954602"/>
              <a:ext cx="3127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CC33BCE9-0008-4EBA-BCF4-B73B095B3A70}"/>
                </a:ext>
              </a:extLst>
            </p:cNvPr>
            <p:cNvCxnSpPr/>
            <p:nvPr/>
          </p:nvCxnSpPr>
          <p:spPr>
            <a:xfrm flipH="1" flipV="1">
              <a:off x="4834408" y="954602"/>
              <a:ext cx="3127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6582AB6-FCFA-405D-B561-D63D7DB11A68}"/>
                </a:ext>
              </a:extLst>
            </p:cNvPr>
            <p:cNvCxnSpPr>
              <a:stCxn id="9" idx="6"/>
              <a:endCxn id="10" idx="2"/>
            </p:cNvCxnSpPr>
            <p:nvPr/>
          </p:nvCxnSpPr>
          <p:spPr>
            <a:xfrm flipH="1" flipV="1">
              <a:off x="7554532" y="964481"/>
              <a:ext cx="71966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D3B1D55-6F43-4F1A-9AE6-B2175F6CCC09}"/>
                </a:ext>
              </a:extLst>
            </p:cNvPr>
            <p:cNvCxnSpPr>
              <a:stCxn id="10" idx="6"/>
              <a:endCxn id="16" idx="2"/>
            </p:cNvCxnSpPr>
            <p:nvPr/>
          </p:nvCxnSpPr>
          <p:spPr>
            <a:xfrm flipH="1" flipV="1">
              <a:off x="6216799" y="964481"/>
              <a:ext cx="80433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492B4E4-3E05-4672-BB52-492776C6C6AC}"/>
                </a:ext>
              </a:extLst>
            </p:cNvPr>
            <p:cNvCxnSpPr>
              <a:stCxn id="20" idx="6"/>
              <a:endCxn id="21" idx="2"/>
            </p:cNvCxnSpPr>
            <p:nvPr/>
          </p:nvCxnSpPr>
          <p:spPr>
            <a:xfrm flipH="1">
              <a:off x="3546977" y="965892"/>
              <a:ext cx="754031" cy="987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A1773E69-E985-4BFC-9782-A359C6B446F1}"/>
                </a:ext>
              </a:extLst>
            </p:cNvPr>
            <p:cNvCxnSpPr>
              <a:stCxn id="21" idx="6"/>
            </p:cNvCxnSpPr>
            <p:nvPr/>
          </p:nvCxnSpPr>
          <p:spPr>
            <a:xfrm flipH="1" flipV="1">
              <a:off x="2570079" y="975769"/>
              <a:ext cx="443498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523162CB-CFCC-4BED-9B00-32FF35AF807B}"/>
                    </a:ext>
                  </a:extLst>
                </p:cNvPr>
                <p:cNvSpPr/>
                <p:nvPr/>
              </p:nvSpPr>
              <p:spPr>
                <a:xfrm>
                  <a:off x="10381634" y="2400169"/>
                  <a:ext cx="823431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523162CB-CFCC-4BED-9B00-32FF35AF807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81634" y="2400169"/>
                  <a:ext cx="823431" cy="461665"/>
                </a:xfrm>
                <a:prstGeom prst="rect">
                  <a:avLst/>
                </a:prstGeom>
                <a:blipFill>
                  <a:blip r:embed="rId2"/>
                  <a:stretch>
                    <a:fillRect b="-10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4C494A66-7BD3-4E17-B425-E3C9D652E612}"/>
                    </a:ext>
                  </a:extLst>
                </p:cNvPr>
                <p:cNvSpPr/>
                <p:nvPr/>
              </p:nvSpPr>
              <p:spPr>
                <a:xfrm>
                  <a:off x="2052115" y="1042241"/>
                  <a:ext cx="82740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1" name="Rectangle 30">
                  <a:extLst>
                    <a:ext uri="{FF2B5EF4-FFF2-40B4-BE49-F238E27FC236}">
                      <a16:creationId xmlns:a16="http://schemas.microsoft.com/office/drawing/2014/main" id="{4C494A66-7BD3-4E17-B425-E3C9D652E61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52115" y="1042241"/>
                  <a:ext cx="827406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78D4017-B35D-4275-8FE6-32A0800CA6DA}"/>
                    </a:ext>
                  </a:extLst>
                </p:cNvPr>
                <p:cNvSpPr/>
                <p:nvPr/>
              </p:nvSpPr>
              <p:spPr>
                <a:xfrm>
                  <a:off x="8574172" y="1629172"/>
                  <a:ext cx="814325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g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78D4017-B35D-4275-8FE6-32A0800CA6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74172" y="1629172"/>
                  <a:ext cx="814325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55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24D0346E-AFD4-43E9-AE8D-E5CE388B2CDD}"/>
                    </a:ext>
                  </a:extLst>
                </p:cNvPr>
                <p:cNvSpPr/>
                <p:nvPr/>
              </p:nvSpPr>
              <p:spPr>
                <a:xfrm>
                  <a:off x="7271886" y="1621292"/>
                  <a:ext cx="845552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24D0346E-AFD4-43E9-AE8D-E5CE388B2C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1886" y="1621292"/>
                  <a:ext cx="845552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4918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308DE37D-263B-4CD4-BD6A-713DD509DFB4}"/>
                    </a:ext>
                  </a:extLst>
                </p:cNvPr>
                <p:cNvSpPr/>
                <p:nvPr/>
              </p:nvSpPr>
              <p:spPr>
                <a:xfrm>
                  <a:off x="5960907" y="1624346"/>
                  <a:ext cx="845552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308DE37D-263B-4CD4-BD6A-713DD509DFB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0907" y="1624346"/>
                  <a:ext cx="845552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55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6D3C071-8538-4DC4-829E-8614196842B6}"/>
                    </a:ext>
                  </a:extLst>
                </p:cNvPr>
                <p:cNvSpPr/>
                <p:nvPr/>
              </p:nvSpPr>
              <p:spPr>
                <a:xfrm>
                  <a:off x="4534163" y="1621292"/>
                  <a:ext cx="1324080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6D3C071-8538-4DC4-829E-8614196842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4163" y="1621292"/>
                  <a:ext cx="1324080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4918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5272352C-CEF1-492C-B6D4-287102DFF366}"/>
                    </a:ext>
                  </a:extLst>
                </p:cNvPr>
                <p:cNvSpPr/>
                <p:nvPr/>
              </p:nvSpPr>
              <p:spPr>
                <a:xfrm>
                  <a:off x="3235662" y="1625644"/>
                  <a:ext cx="1292854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g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5272352C-CEF1-492C-B6D4-287102DFF3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5662" y="1625644"/>
                  <a:ext cx="1292854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8E3D4B28-6A72-40EC-88A8-D66DAE33DF41}"/>
                </a:ext>
              </a:extLst>
            </p:cNvPr>
            <p:cNvSpPr/>
            <p:nvPr/>
          </p:nvSpPr>
          <p:spPr>
            <a:xfrm flipH="1">
              <a:off x="8473911" y="1721068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BBBF4425-CD7F-4FE2-A307-E83637A5BA2E}"/>
                </a:ext>
              </a:extLst>
            </p:cNvPr>
            <p:cNvSpPr/>
            <p:nvPr/>
          </p:nvSpPr>
          <p:spPr>
            <a:xfrm flipH="1">
              <a:off x="7218678" y="1722277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2685B46E-5315-46F1-8D13-8C5F669DF2C7}"/>
                </a:ext>
              </a:extLst>
            </p:cNvPr>
            <p:cNvSpPr/>
            <p:nvPr/>
          </p:nvSpPr>
          <p:spPr>
            <a:xfrm flipH="1">
              <a:off x="5879899" y="1722672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465A44FF-2D4C-47A4-9EB3-B92D950E9C8A}"/>
                </a:ext>
              </a:extLst>
            </p:cNvPr>
            <p:cNvSpPr/>
            <p:nvPr/>
          </p:nvSpPr>
          <p:spPr>
            <a:xfrm flipH="1">
              <a:off x="3211631" y="1721070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62B9764-5483-4E7E-90D9-5CFDFEACF897}"/>
                </a:ext>
              </a:extLst>
            </p:cNvPr>
            <p:cNvSpPr txBox="1"/>
            <p:nvPr/>
          </p:nvSpPr>
          <p:spPr>
            <a:xfrm flipH="1" flipV="1">
              <a:off x="4777714" y="2666968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1458220-B582-45CC-81F2-3E3F6D6E6549}"/>
                </a:ext>
              </a:extLst>
            </p:cNvPr>
            <p:cNvSpPr txBox="1"/>
            <p:nvPr/>
          </p:nvSpPr>
          <p:spPr>
            <a:xfrm flipH="1" flipV="1">
              <a:off x="4765106" y="977181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cxnSp>
          <p:nvCxnSpPr>
            <p:cNvPr id="45" name="Elbow Connector 12">
              <a:extLst>
                <a:ext uri="{FF2B5EF4-FFF2-40B4-BE49-F238E27FC236}">
                  <a16:creationId xmlns:a16="http://schemas.microsoft.com/office/drawing/2014/main" id="{BEA2048A-8628-4283-A404-6D8D6AFC3F07}"/>
                </a:ext>
              </a:extLst>
            </p:cNvPr>
            <p:cNvCxnSpPr/>
            <p:nvPr/>
          </p:nvCxnSpPr>
          <p:spPr>
            <a:xfrm flipH="1" flipV="1">
              <a:off x="4559739" y="1232592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5DBCE7CE-BE79-42D7-A9D8-9D9F9CBD0E0F}"/>
                </a:ext>
              </a:extLst>
            </p:cNvPr>
            <p:cNvSpPr/>
            <p:nvPr/>
          </p:nvSpPr>
          <p:spPr>
            <a:xfrm flipH="1">
              <a:off x="4491279" y="1720577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B09D8755-F925-4BD9-90D2-5D8A009E7D4B}"/>
                </a:ext>
              </a:extLst>
            </p:cNvPr>
            <p:cNvCxnSpPr>
              <a:cxnSpLocks/>
              <a:stCxn id="5" idx="1"/>
            </p:cNvCxnSpPr>
            <p:nvPr/>
          </p:nvCxnSpPr>
          <p:spPr>
            <a:xfrm>
              <a:off x="9634378" y="2631002"/>
              <a:ext cx="78960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48420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FBA5526-6FEE-4C27-9199-518AB98847E5}"/>
              </a:ext>
            </a:extLst>
          </p:cNvPr>
          <p:cNvGrpSpPr/>
          <p:nvPr/>
        </p:nvGrpSpPr>
        <p:grpSpPr>
          <a:xfrm>
            <a:off x="1069458" y="722506"/>
            <a:ext cx="10135607" cy="5907206"/>
            <a:chOff x="1069458" y="722506"/>
            <a:chExt cx="10135607" cy="5907206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3546443C-02BF-4057-8663-BDEB00AE43C3}"/>
                </a:ext>
              </a:extLst>
            </p:cNvPr>
            <p:cNvSpPr/>
            <p:nvPr/>
          </p:nvSpPr>
          <p:spPr>
            <a:xfrm flipH="1">
              <a:off x="8994298" y="5365616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1AF35B60-6D3F-4FDD-A9DC-9E062BA01DF4}"/>
                </a:ext>
              </a:extLst>
            </p:cNvPr>
            <p:cNvSpPr/>
            <p:nvPr/>
          </p:nvSpPr>
          <p:spPr>
            <a:xfrm flipH="1">
              <a:off x="7557919" y="5365616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8F7B35D1-3289-4FD8-B222-6EA758CAA7C3}"/>
                </a:ext>
              </a:extLst>
            </p:cNvPr>
            <p:cNvSpPr/>
            <p:nvPr/>
          </p:nvSpPr>
          <p:spPr>
            <a:xfrm flipH="1">
              <a:off x="6262519" y="5365616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55846BD0-CEAC-4F9F-A798-FDCE58CCEFF5}"/>
                </a:ext>
              </a:extLst>
            </p:cNvPr>
            <p:cNvSpPr/>
            <p:nvPr/>
          </p:nvSpPr>
          <p:spPr>
            <a:xfrm flipH="1">
              <a:off x="3568227" y="5365616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C33A72D-1191-4D8F-B0F4-026E10084A70}"/>
                </a:ext>
              </a:extLst>
            </p:cNvPr>
            <p:cNvSpPr/>
            <p:nvPr/>
          </p:nvSpPr>
          <p:spPr>
            <a:xfrm flipH="1" flipV="1">
              <a:off x="8274199" y="3737195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12FF0E39-0F25-4ED6-91E5-53BF4862B3BA}"/>
                </a:ext>
              </a:extLst>
            </p:cNvPr>
            <p:cNvSpPr/>
            <p:nvPr/>
          </p:nvSpPr>
          <p:spPr>
            <a:xfrm flipH="1" flipV="1">
              <a:off x="7021132" y="3737195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Elbow Connector 12">
              <a:extLst>
                <a:ext uri="{FF2B5EF4-FFF2-40B4-BE49-F238E27FC236}">
                  <a16:creationId xmlns:a16="http://schemas.microsoft.com/office/drawing/2014/main" id="{9B46C3F2-9716-4DE1-8B06-E84F2BB5612A}"/>
                </a:ext>
              </a:extLst>
            </p:cNvPr>
            <p:cNvCxnSpPr>
              <a:endCxn id="9" idx="0"/>
            </p:cNvCxnSpPr>
            <p:nvPr/>
          </p:nvCxnSpPr>
          <p:spPr>
            <a:xfrm flipH="1" flipV="1">
              <a:off x="8540899" y="4270595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15">
              <a:extLst>
                <a:ext uri="{FF2B5EF4-FFF2-40B4-BE49-F238E27FC236}">
                  <a16:creationId xmlns:a16="http://schemas.microsoft.com/office/drawing/2014/main" id="{2B4D21E5-58B7-41E7-B56E-8C3D0243FF02}"/>
                </a:ext>
              </a:extLst>
            </p:cNvPr>
            <p:cNvCxnSpPr>
              <a:cxnSpLocks/>
              <a:stCxn id="6" idx="3"/>
              <a:endCxn id="10" idx="0"/>
            </p:cNvCxnSpPr>
            <p:nvPr/>
          </p:nvCxnSpPr>
          <p:spPr>
            <a:xfrm rot="10800000">
              <a:off x="7287833" y="4270596"/>
              <a:ext cx="270087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8B68D3B8-9BFE-4638-B14B-3AC94E5B6FFA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H="1" flipV="1">
              <a:off x="8197999" y="5670416"/>
              <a:ext cx="79629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6EBAC12-FF53-4980-9BD3-506130AD21BE}"/>
                </a:ext>
              </a:extLst>
            </p:cNvPr>
            <p:cNvCxnSpPr>
              <a:cxnSpLocks/>
              <a:stCxn id="6" idx="3"/>
            </p:cNvCxnSpPr>
            <p:nvPr/>
          </p:nvCxnSpPr>
          <p:spPr>
            <a:xfrm flipH="1" flipV="1">
              <a:off x="6902599" y="5670416"/>
              <a:ext cx="65532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9DA14E3-F271-45E8-8CDA-702EE2A9DE5A}"/>
                </a:ext>
              </a:extLst>
            </p:cNvPr>
            <p:cNvCxnSpPr/>
            <p:nvPr/>
          </p:nvCxnSpPr>
          <p:spPr>
            <a:xfrm flipH="1" flipV="1">
              <a:off x="5468910" y="5670416"/>
              <a:ext cx="67168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1849CBF-6B7F-4134-96EA-A2AA1D8A84E5}"/>
                </a:ext>
              </a:extLst>
            </p:cNvPr>
            <p:cNvSpPr/>
            <p:nvPr/>
          </p:nvSpPr>
          <p:spPr>
            <a:xfrm flipH="1" flipV="1">
              <a:off x="5683399" y="3737195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7" name="Elbow Connector 32">
              <a:extLst>
                <a:ext uri="{FF2B5EF4-FFF2-40B4-BE49-F238E27FC236}">
                  <a16:creationId xmlns:a16="http://schemas.microsoft.com/office/drawing/2014/main" id="{31733D7B-E494-44A1-AADE-6539710DBFF0}"/>
                </a:ext>
              </a:extLst>
            </p:cNvPr>
            <p:cNvCxnSpPr>
              <a:cxnSpLocks/>
              <a:stCxn id="7" idx="3"/>
              <a:endCxn id="16" idx="0"/>
            </p:cNvCxnSpPr>
            <p:nvPr/>
          </p:nvCxnSpPr>
          <p:spPr>
            <a:xfrm flipH="1" flipV="1">
              <a:off x="5950099" y="4270595"/>
              <a:ext cx="312420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42">
              <a:extLst>
                <a:ext uri="{FF2B5EF4-FFF2-40B4-BE49-F238E27FC236}">
                  <a16:creationId xmlns:a16="http://schemas.microsoft.com/office/drawing/2014/main" id="{2387A7AE-F0FB-443E-919F-577EFA126612}"/>
                </a:ext>
              </a:extLst>
            </p:cNvPr>
            <p:cNvCxnSpPr>
              <a:cxnSpLocks/>
              <a:stCxn id="5" idx="1"/>
              <a:endCxn id="9" idx="2"/>
            </p:cNvCxnSpPr>
            <p:nvPr/>
          </p:nvCxnSpPr>
          <p:spPr>
            <a:xfrm flipH="1" flipV="1">
              <a:off x="8807599" y="4003895"/>
              <a:ext cx="826779" cy="1666521"/>
            </a:xfrm>
            <a:prstGeom prst="bentConnector3">
              <a:avLst>
                <a:gd name="adj1" fmla="val -43317"/>
              </a:avLst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7AA7E6C-E02F-4E32-841C-4F728258B0D5}"/>
                </a:ext>
              </a:extLst>
            </p:cNvPr>
            <p:cNvCxnSpPr>
              <a:cxnSpLocks/>
              <a:endCxn id="8" idx="1"/>
            </p:cNvCxnSpPr>
            <p:nvPr/>
          </p:nvCxnSpPr>
          <p:spPr>
            <a:xfrm flipH="1" flipV="1">
              <a:off x="4208307" y="5670416"/>
              <a:ext cx="85324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B726EAF-091E-4B7B-9A6F-6174281D43AC}"/>
                </a:ext>
              </a:extLst>
            </p:cNvPr>
            <p:cNvSpPr/>
            <p:nvPr/>
          </p:nvSpPr>
          <p:spPr>
            <a:xfrm flipH="1" flipV="1">
              <a:off x="4301008" y="3738606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ED66A7B-0EBB-4F10-AFFB-244122882596}"/>
                </a:ext>
              </a:extLst>
            </p:cNvPr>
            <p:cNvSpPr/>
            <p:nvPr/>
          </p:nvSpPr>
          <p:spPr>
            <a:xfrm flipH="1" flipV="1">
              <a:off x="3013577" y="3748483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22" name="Elbow Connector 64">
              <a:extLst>
                <a:ext uri="{FF2B5EF4-FFF2-40B4-BE49-F238E27FC236}">
                  <a16:creationId xmlns:a16="http://schemas.microsoft.com/office/drawing/2014/main" id="{2D929EE7-CC95-4323-A4AA-A82CB2F5BB90}"/>
                </a:ext>
              </a:extLst>
            </p:cNvPr>
            <p:cNvCxnSpPr>
              <a:cxnSpLocks/>
              <a:stCxn id="8" idx="3"/>
              <a:endCxn id="21" idx="0"/>
            </p:cNvCxnSpPr>
            <p:nvPr/>
          </p:nvCxnSpPr>
          <p:spPr>
            <a:xfrm flipH="1" flipV="1">
              <a:off x="3280277" y="4281883"/>
              <a:ext cx="287950" cy="138853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2A354BCD-81E3-4227-A88B-F09EDD7A2F15}"/>
                </a:ext>
              </a:extLst>
            </p:cNvPr>
            <p:cNvCxnSpPr/>
            <p:nvPr/>
          </p:nvCxnSpPr>
          <p:spPr>
            <a:xfrm flipH="1" flipV="1">
              <a:off x="5370630" y="3994016"/>
              <a:ext cx="3127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CC33BCE9-0008-4EBA-BCF4-B73B095B3A70}"/>
                </a:ext>
              </a:extLst>
            </p:cNvPr>
            <p:cNvCxnSpPr/>
            <p:nvPr/>
          </p:nvCxnSpPr>
          <p:spPr>
            <a:xfrm flipH="1" flipV="1">
              <a:off x="4834408" y="3994016"/>
              <a:ext cx="3127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C6582AB6-FCFA-405D-B561-D63D7DB11A68}"/>
                </a:ext>
              </a:extLst>
            </p:cNvPr>
            <p:cNvCxnSpPr>
              <a:stCxn id="9" idx="6"/>
              <a:endCxn id="10" idx="2"/>
            </p:cNvCxnSpPr>
            <p:nvPr/>
          </p:nvCxnSpPr>
          <p:spPr>
            <a:xfrm flipH="1" flipV="1">
              <a:off x="7554532" y="4003895"/>
              <a:ext cx="71966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4D3B1D55-6F43-4F1A-9AE6-B2175F6CCC09}"/>
                </a:ext>
              </a:extLst>
            </p:cNvPr>
            <p:cNvCxnSpPr>
              <a:stCxn id="10" idx="6"/>
              <a:endCxn id="16" idx="2"/>
            </p:cNvCxnSpPr>
            <p:nvPr/>
          </p:nvCxnSpPr>
          <p:spPr>
            <a:xfrm flipH="1" flipV="1">
              <a:off x="6216799" y="4003895"/>
              <a:ext cx="80433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7492B4E4-3E05-4672-BB52-492776C6C6AC}"/>
                </a:ext>
              </a:extLst>
            </p:cNvPr>
            <p:cNvCxnSpPr>
              <a:stCxn id="20" idx="6"/>
              <a:endCxn id="21" idx="2"/>
            </p:cNvCxnSpPr>
            <p:nvPr/>
          </p:nvCxnSpPr>
          <p:spPr>
            <a:xfrm flipH="1">
              <a:off x="3546977" y="4005306"/>
              <a:ext cx="754031" cy="987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523162CB-CFCC-4BED-9B00-32FF35AF807B}"/>
                    </a:ext>
                  </a:extLst>
                </p:cNvPr>
                <p:cNvSpPr/>
                <p:nvPr/>
              </p:nvSpPr>
              <p:spPr>
                <a:xfrm>
                  <a:off x="10381634" y="5439583"/>
                  <a:ext cx="823431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523162CB-CFCC-4BED-9B00-32FF35AF807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81634" y="5439583"/>
                  <a:ext cx="823431" cy="461665"/>
                </a:xfrm>
                <a:prstGeom prst="rect">
                  <a:avLst/>
                </a:prstGeom>
                <a:blipFill>
                  <a:blip r:embed="rId2"/>
                  <a:stretch>
                    <a:fillRect b="-105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78D4017-B35D-4275-8FE6-32A0800CA6DA}"/>
                    </a:ext>
                  </a:extLst>
                </p:cNvPr>
                <p:cNvSpPr/>
                <p:nvPr/>
              </p:nvSpPr>
              <p:spPr>
                <a:xfrm>
                  <a:off x="8574172" y="4668586"/>
                  <a:ext cx="814325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g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878D4017-B35D-4275-8FE6-32A0800CA6D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74172" y="4668586"/>
                  <a:ext cx="814325" cy="369332"/>
                </a:xfrm>
                <a:prstGeom prst="rect">
                  <a:avLst/>
                </a:prstGeom>
                <a:blipFill>
                  <a:blip r:embed="rId3"/>
                  <a:stretch>
                    <a:fillRect b="-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24D0346E-AFD4-43E9-AE8D-E5CE388B2CDD}"/>
                    </a:ext>
                  </a:extLst>
                </p:cNvPr>
                <p:cNvSpPr/>
                <p:nvPr/>
              </p:nvSpPr>
              <p:spPr>
                <a:xfrm>
                  <a:off x="7271886" y="4660706"/>
                  <a:ext cx="845552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24D0346E-AFD4-43E9-AE8D-E5CE388B2C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1886" y="4660706"/>
                  <a:ext cx="845552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308DE37D-263B-4CD4-BD6A-713DD509DFB4}"/>
                    </a:ext>
                  </a:extLst>
                </p:cNvPr>
                <p:cNvSpPr/>
                <p:nvPr/>
              </p:nvSpPr>
              <p:spPr>
                <a:xfrm>
                  <a:off x="5960907" y="4663760"/>
                  <a:ext cx="845552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308DE37D-263B-4CD4-BD6A-713DD509DFB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0907" y="4663760"/>
                  <a:ext cx="845552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6D3C071-8538-4DC4-829E-8614196842B6}"/>
                    </a:ext>
                  </a:extLst>
                </p:cNvPr>
                <p:cNvSpPr/>
                <p:nvPr/>
              </p:nvSpPr>
              <p:spPr>
                <a:xfrm>
                  <a:off x="4534163" y="4660706"/>
                  <a:ext cx="1324080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D6D3C071-8538-4DC4-829E-8614196842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34163" y="4660706"/>
                  <a:ext cx="1324080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666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5272352C-CEF1-492C-B6D4-287102DFF366}"/>
                    </a:ext>
                  </a:extLst>
                </p:cNvPr>
                <p:cNvSpPr/>
                <p:nvPr/>
              </p:nvSpPr>
              <p:spPr>
                <a:xfrm>
                  <a:off x="3235662" y="4665058"/>
                  <a:ext cx="1292854" cy="3693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g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5272352C-CEF1-492C-B6D4-287102DFF3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35662" y="4665058"/>
                  <a:ext cx="1292854" cy="369332"/>
                </a:xfrm>
                <a:prstGeom prst="rect">
                  <a:avLst/>
                </a:prstGeom>
                <a:blipFill>
                  <a:blip r:embed="rId7"/>
                  <a:stretch>
                    <a:fillRect b="-6557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8E3D4B28-6A72-40EC-88A8-D66DAE33DF41}"/>
                </a:ext>
              </a:extLst>
            </p:cNvPr>
            <p:cNvSpPr/>
            <p:nvPr/>
          </p:nvSpPr>
          <p:spPr>
            <a:xfrm flipH="1">
              <a:off x="8473911" y="4760482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BBBF4425-CD7F-4FE2-A307-E83637A5BA2E}"/>
                </a:ext>
              </a:extLst>
            </p:cNvPr>
            <p:cNvSpPr/>
            <p:nvPr/>
          </p:nvSpPr>
          <p:spPr>
            <a:xfrm flipH="1">
              <a:off x="7218678" y="4761691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Isosceles Triangle 40">
              <a:extLst>
                <a:ext uri="{FF2B5EF4-FFF2-40B4-BE49-F238E27FC236}">
                  <a16:creationId xmlns:a16="http://schemas.microsoft.com/office/drawing/2014/main" id="{2685B46E-5315-46F1-8D13-8C5F669DF2C7}"/>
                </a:ext>
              </a:extLst>
            </p:cNvPr>
            <p:cNvSpPr/>
            <p:nvPr/>
          </p:nvSpPr>
          <p:spPr>
            <a:xfrm flipH="1">
              <a:off x="5879899" y="4762086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Isosceles Triangle 41">
              <a:extLst>
                <a:ext uri="{FF2B5EF4-FFF2-40B4-BE49-F238E27FC236}">
                  <a16:creationId xmlns:a16="http://schemas.microsoft.com/office/drawing/2014/main" id="{465A44FF-2D4C-47A4-9EB3-B92D950E9C8A}"/>
                </a:ext>
              </a:extLst>
            </p:cNvPr>
            <p:cNvSpPr/>
            <p:nvPr/>
          </p:nvSpPr>
          <p:spPr>
            <a:xfrm flipH="1">
              <a:off x="3211631" y="4760484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62B9764-5483-4E7E-90D9-5CFDFEACF897}"/>
                </a:ext>
              </a:extLst>
            </p:cNvPr>
            <p:cNvSpPr txBox="1"/>
            <p:nvPr/>
          </p:nvSpPr>
          <p:spPr>
            <a:xfrm flipH="1" flipV="1">
              <a:off x="4777714" y="5706382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1458220-B582-45CC-81F2-3E3F6D6E6549}"/>
                </a:ext>
              </a:extLst>
            </p:cNvPr>
            <p:cNvSpPr txBox="1"/>
            <p:nvPr/>
          </p:nvSpPr>
          <p:spPr>
            <a:xfrm flipH="1" flipV="1">
              <a:off x="4765106" y="4016595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cxnSp>
          <p:nvCxnSpPr>
            <p:cNvPr id="45" name="Elbow Connector 12">
              <a:extLst>
                <a:ext uri="{FF2B5EF4-FFF2-40B4-BE49-F238E27FC236}">
                  <a16:creationId xmlns:a16="http://schemas.microsoft.com/office/drawing/2014/main" id="{BEA2048A-8628-4283-A404-6D8D6AFC3F07}"/>
                </a:ext>
              </a:extLst>
            </p:cNvPr>
            <p:cNvCxnSpPr/>
            <p:nvPr/>
          </p:nvCxnSpPr>
          <p:spPr>
            <a:xfrm flipH="1" flipV="1">
              <a:off x="4559739" y="4272006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5DBCE7CE-BE79-42D7-A9D8-9D9F9CBD0E0F}"/>
                </a:ext>
              </a:extLst>
            </p:cNvPr>
            <p:cNvSpPr/>
            <p:nvPr/>
          </p:nvSpPr>
          <p:spPr>
            <a:xfrm flipH="1">
              <a:off x="4491279" y="4759991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B09D8755-F925-4BD9-90D2-5D8A009E7D4B}"/>
                </a:ext>
              </a:extLst>
            </p:cNvPr>
            <p:cNvCxnSpPr>
              <a:cxnSpLocks/>
              <a:stCxn id="5" idx="1"/>
            </p:cNvCxnSpPr>
            <p:nvPr/>
          </p:nvCxnSpPr>
          <p:spPr>
            <a:xfrm>
              <a:off x="9634378" y="5670416"/>
              <a:ext cx="78960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813195F8-FD06-4FC9-93F3-3181FE8788DD}"/>
                </a:ext>
              </a:extLst>
            </p:cNvPr>
            <p:cNvSpPr/>
            <p:nvPr/>
          </p:nvSpPr>
          <p:spPr>
            <a:xfrm>
              <a:off x="2192570" y="1199163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45CD931E-318D-4E89-BD72-149ACE59412E}"/>
                </a:ext>
              </a:extLst>
            </p:cNvPr>
            <p:cNvSpPr/>
            <p:nvPr/>
          </p:nvSpPr>
          <p:spPr>
            <a:xfrm>
              <a:off x="3628949" y="1199163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: Rounded Corners 50">
              <a:extLst>
                <a:ext uri="{FF2B5EF4-FFF2-40B4-BE49-F238E27FC236}">
                  <a16:creationId xmlns:a16="http://schemas.microsoft.com/office/drawing/2014/main" id="{D2A87A77-7609-479C-9186-95EFB4426D4C}"/>
                </a:ext>
              </a:extLst>
            </p:cNvPr>
            <p:cNvSpPr/>
            <p:nvPr/>
          </p:nvSpPr>
          <p:spPr>
            <a:xfrm>
              <a:off x="4924349" y="1199163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DDFCA149-55F8-4A7D-B18A-B825E3AB9651}"/>
                </a:ext>
              </a:extLst>
            </p:cNvPr>
            <p:cNvSpPr/>
            <p:nvPr/>
          </p:nvSpPr>
          <p:spPr>
            <a:xfrm>
              <a:off x="7618641" y="1199163"/>
              <a:ext cx="640080" cy="60960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3DDC49A-AB2A-46CC-95BD-9AFF948E499E}"/>
                </a:ext>
              </a:extLst>
            </p:cNvPr>
            <p:cNvSpPr/>
            <p:nvPr/>
          </p:nvSpPr>
          <p:spPr>
            <a:xfrm>
              <a:off x="3019349" y="2903784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850822D3-A1B9-4919-ADEC-C5E24A6F99F8}"/>
                </a:ext>
              </a:extLst>
            </p:cNvPr>
            <p:cNvSpPr/>
            <p:nvPr/>
          </p:nvSpPr>
          <p:spPr>
            <a:xfrm>
              <a:off x="4272416" y="2903784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55" name="Elbow Connector 12">
              <a:extLst>
                <a:ext uri="{FF2B5EF4-FFF2-40B4-BE49-F238E27FC236}">
                  <a16:creationId xmlns:a16="http://schemas.microsoft.com/office/drawing/2014/main" id="{D0F00C24-1D79-4641-BB77-C3A2F5039070}"/>
                </a:ext>
              </a:extLst>
            </p:cNvPr>
            <p:cNvCxnSpPr>
              <a:endCxn id="53" idx="0"/>
            </p:cNvCxnSpPr>
            <p:nvPr/>
          </p:nvCxnSpPr>
          <p:spPr>
            <a:xfrm>
              <a:off x="3106970" y="1503963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Elbow Connector 15">
              <a:extLst>
                <a:ext uri="{FF2B5EF4-FFF2-40B4-BE49-F238E27FC236}">
                  <a16:creationId xmlns:a16="http://schemas.microsoft.com/office/drawing/2014/main" id="{1CBA68E0-A941-47EC-BD5F-8911BE71F411}"/>
                </a:ext>
              </a:extLst>
            </p:cNvPr>
            <p:cNvCxnSpPr>
              <a:endCxn id="54" idx="0"/>
            </p:cNvCxnSpPr>
            <p:nvPr/>
          </p:nvCxnSpPr>
          <p:spPr>
            <a:xfrm>
              <a:off x="4390949" y="1503963"/>
              <a:ext cx="148167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6A93B514-DFBE-4D9F-BDEB-1684E248264C}"/>
                </a:ext>
              </a:extLst>
            </p:cNvPr>
            <p:cNvCxnSpPr>
              <a:cxnSpLocks/>
              <a:stCxn id="49" idx="3"/>
              <a:endCxn id="50" idx="1"/>
            </p:cNvCxnSpPr>
            <p:nvPr/>
          </p:nvCxnSpPr>
          <p:spPr>
            <a:xfrm>
              <a:off x="2832650" y="1503963"/>
              <a:ext cx="79629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478A83F3-4D76-4B0D-8C57-BD298ED0099A}"/>
                </a:ext>
              </a:extLst>
            </p:cNvPr>
            <p:cNvCxnSpPr>
              <a:cxnSpLocks/>
              <a:stCxn id="50" idx="3"/>
            </p:cNvCxnSpPr>
            <p:nvPr/>
          </p:nvCxnSpPr>
          <p:spPr>
            <a:xfrm>
              <a:off x="4269029" y="1503963"/>
              <a:ext cx="65532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76904C42-2A29-443D-B258-0D63EB2619B9}"/>
                </a:ext>
              </a:extLst>
            </p:cNvPr>
            <p:cNvCxnSpPr/>
            <p:nvPr/>
          </p:nvCxnSpPr>
          <p:spPr>
            <a:xfrm>
              <a:off x="5686349" y="1503963"/>
              <a:ext cx="67168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CE4B09A3-85B9-4923-8D16-FFEE5192C913}"/>
                </a:ext>
              </a:extLst>
            </p:cNvPr>
            <p:cNvSpPr/>
            <p:nvPr/>
          </p:nvSpPr>
          <p:spPr>
            <a:xfrm>
              <a:off x="5610149" y="2903784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61" name="Elbow Connector 32">
              <a:extLst>
                <a:ext uri="{FF2B5EF4-FFF2-40B4-BE49-F238E27FC236}">
                  <a16:creationId xmlns:a16="http://schemas.microsoft.com/office/drawing/2014/main" id="{38A1DC24-1CA1-4894-ABEE-0041087EE617}"/>
                </a:ext>
              </a:extLst>
            </p:cNvPr>
            <p:cNvCxnSpPr>
              <a:cxnSpLocks/>
              <a:stCxn id="51" idx="3"/>
              <a:endCxn id="60" idx="0"/>
            </p:cNvCxnSpPr>
            <p:nvPr/>
          </p:nvCxnSpPr>
          <p:spPr>
            <a:xfrm>
              <a:off x="5564429" y="1503963"/>
              <a:ext cx="312420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Elbow Connector 42">
              <a:extLst>
                <a:ext uri="{FF2B5EF4-FFF2-40B4-BE49-F238E27FC236}">
                  <a16:creationId xmlns:a16="http://schemas.microsoft.com/office/drawing/2014/main" id="{A22650A7-3EB1-440A-BD80-0D5AAB9609AD}"/>
                </a:ext>
              </a:extLst>
            </p:cNvPr>
            <p:cNvCxnSpPr>
              <a:endCxn id="53" idx="2"/>
            </p:cNvCxnSpPr>
            <p:nvPr/>
          </p:nvCxnSpPr>
          <p:spPr>
            <a:xfrm rot="16200000" flipH="1">
              <a:off x="1591272" y="1742406"/>
              <a:ext cx="1669933" cy="11862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513AA370-741A-4CC8-9722-A14F0B77AA8B}"/>
                </a:ext>
              </a:extLst>
            </p:cNvPr>
            <p:cNvCxnSpPr>
              <a:cxnSpLocks/>
              <a:endCxn id="52" idx="1"/>
            </p:cNvCxnSpPr>
            <p:nvPr/>
          </p:nvCxnSpPr>
          <p:spPr>
            <a:xfrm>
              <a:off x="6765396" y="1503963"/>
              <a:ext cx="85324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EC9AF66F-A75D-47BF-BCD7-E02BDDC97764}"/>
                </a:ext>
              </a:extLst>
            </p:cNvPr>
            <p:cNvSpPr/>
            <p:nvPr/>
          </p:nvSpPr>
          <p:spPr>
            <a:xfrm>
              <a:off x="6992540" y="2902373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C84D596-25AA-442E-BADC-7425FA39B931}"/>
                </a:ext>
              </a:extLst>
            </p:cNvPr>
            <p:cNvSpPr/>
            <p:nvPr/>
          </p:nvSpPr>
          <p:spPr>
            <a:xfrm>
              <a:off x="8279971" y="2892496"/>
              <a:ext cx="533400" cy="53340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66" name="Elbow Connector 64">
              <a:extLst>
                <a:ext uri="{FF2B5EF4-FFF2-40B4-BE49-F238E27FC236}">
                  <a16:creationId xmlns:a16="http://schemas.microsoft.com/office/drawing/2014/main" id="{B791550B-9AEF-4454-830B-5A92CCE02B2A}"/>
                </a:ext>
              </a:extLst>
            </p:cNvPr>
            <p:cNvCxnSpPr>
              <a:cxnSpLocks/>
              <a:stCxn id="52" idx="3"/>
              <a:endCxn id="65" idx="0"/>
            </p:cNvCxnSpPr>
            <p:nvPr/>
          </p:nvCxnSpPr>
          <p:spPr>
            <a:xfrm>
              <a:off x="8258721" y="1503963"/>
              <a:ext cx="287950" cy="138853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C93ABA63-87F3-44C4-8246-DA5D06E90958}"/>
                </a:ext>
              </a:extLst>
            </p:cNvPr>
            <p:cNvCxnSpPr/>
            <p:nvPr/>
          </p:nvCxnSpPr>
          <p:spPr>
            <a:xfrm>
              <a:off x="6143549" y="3180363"/>
              <a:ext cx="3127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ADA04FC6-ACF7-4EC3-8C52-17AE1D658C1B}"/>
                </a:ext>
              </a:extLst>
            </p:cNvPr>
            <p:cNvCxnSpPr/>
            <p:nvPr/>
          </p:nvCxnSpPr>
          <p:spPr>
            <a:xfrm>
              <a:off x="6679771" y="3180363"/>
              <a:ext cx="3127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70217022-FEF2-45A4-B55D-BCDF2000B078}"/>
                </a:ext>
              </a:extLst>
            </p:cNvPr>
            <p:cNvCxnSpPr>
              <a:stCxn id="53" idx="6"/>
              <a:endCxn id="54" idx="2"/>
            </p:cNvCxnSpPr>
            <p:nvPr/>
          </p:nvCxnSpPr>
          <p:spPr>
            <a:xfrm>
              <a:off x="3552749" y="3170484"/>
              <a:ext cx="71966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77E0B246-6E68-427E-96C6-5F4E55031E87}"/>
                </a:ext>
              </a:extLst>
            </p:cNvPr>
            <p:cNvCxnSpPr>
              <a:stCxn id="54" idx="6"/>
              <a:endCxn id="60" idx="2"/>
            </p:cNvCxnSpPr>
            <p:nvPr/>
          </p:nvCxnSpPr>
          <p:spPr>
            <a:xfrm>
              <a:off x="4805816" y="3170484"/>
              <a:ext cx="80433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BE22D949-3728-4C35-9A40-6A9D7DB01120}"/>
                </a:ext>
              </a:extLst>
            </p:cNvPr>
            <p:cNvCxnSpPr>
              <a:stCxn id="64" idx="6"/>
              <a:endCxn id="65" idx="2"/>
            </p:cNvCxnSpPr>
            <p:nvPr/>
          </p:nvCxnSpPr>
          <p:spPr>
            <a:xfrm flipV="1">
              <a:off x="7525940" y="3159196"/>
              <a:ext cx="754031" cy="987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16247509-3B9C-42B6-9023-689C17B77E54}"/>
                </a:ext>
              </a:extLst>
            </p:cNvPr>
            <p:cNvCxnSpPr/>
            <p:nvPr/>
          </p:nvCxnSpPr>
          <p:spPr>
            <a:xfrm>
              <a:off x="1480436" y="1502552"/>
              <a:ext cx="712134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2511DA52-7D0B-40D5-B3C5-1A863EDE0B33}"/>
                    </a:ext>
                  </a:extLst>
                </p:cNvPr>
                <p:cNvSpPr/>
                <p:nvPr/>
              </p:nvSpPr>
              <p:spPr>
                <a:xfrm>
                  <a:off x="1069458" y="1026071"/>
                  <a:ext cx="823431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74" name="Rectangle 73">
                  <a:extLst>
                    <a:ext uri="{FF2B5EF4-FFF2-40B4-BE49-F238E27FC236}">
                      <a16:creationId xmlns:a16="http://schemas.microsoft.com/office/drawing/2014/main" id="{2511DA52-7D0B-40D5-B3C5-1A863EDE0B3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9458" y="1026071"/>
                  <a:ext cx="823431" cy="461665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7A010386-104C-4AE4-B621-030610923F35}"/>
                    </a:ext>
                  </a:extLst>
                </p:cNvPr>
                <p:cNvSpPr/>
                <p:nvPr/>
              </p:nvSpPr>
              <p:spPr>
                <a:xfrm>
                  <a:off x="1089511" y="2120500"/>
                  <a:ext cx="71160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7A010386-104C-4AE4-B621-030610923F3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9511" y="2120500"/>
                  <a:ext cx="711605" cy="40011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0B35F491-C80E-44C5-BEB3-1FE42F84BF22}"/>
                    </a:ext>
                  </a:extLst>
                </p:cNvPr>
                <p:cNvSpPr/>
                <p:nvPr/>
              </p:nvSpPr>
              <p:spPr>
                <a:xfrm>
                  <a:off x="2541171" y="2105683"/>
                  <a:ext cx="711605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7" name="Rectangle 76">
                  <a:extLst>
                    <a:ext uri="{FF2B5EF4-FFF2-40B4-BE49-F238E27FC236}">
                      <a16:creationId xmlns:a16="http://schemas.microsoft.com/office/drawing/2014/main" id="{0B35F491-C80E-44C5-BEB3-1FE42F84BF2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41171" y="2105683"/>
                  <a:ext cx="711605" cy="40011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AC4133FA-A0B6-4B24-A6C5-2EC1B539DA1F}"/>
                    </a:ext>
                  </a:extLst>
                </p:cNvPr>
                <p:cNvSpPr/>
                <p:nvPr/>
              </p:nvSpPr>
              <p:spPr>
                <a:xfrm>
                  <a:off x="3843457" y="2113563"/>
                  <a:ext cx="711605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8" name="Rectangle 77">
                  <a:extLst>
                    <a:ext uri="{FF2B5EF4-FFF2-40B4-BE49-F238E27FC236}">
                      <a16:creationId xmlns:a16="http://schemas.microsoft.com/office/drawing/2014/main" id="{AC4133FA-A0B6-4B24-A6C5-2EC1B539DA1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3457" y="2113563"/>
                  <a:ext cx="711605" cy="40011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DE9E506-FCA3-458B-BBE4-66E13F493A76}"/>
                    </a:ext>
                  </a:extLst>
                </p:cNvPr>
                <p:cNvSpPr/>
                <p:nvPr/>
              </p:nvSpPr>
              <p:spPr>
                <a:xfrm>
                  <a:off x="5154436" y="2110509"/>
                  <a:ext cx="711605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79" name="Rectangle 78">
                  <a:extLst>
                    <a:ext uri="{FF2B5EF4-FFF2-40B4-BE49-F238E27FC236}">
                      <a16:creationId xmlns:a16="http://schemas.microsoft.com/office/drawing/2014/main" id="{1DE9E506-FCA3-458B-BBE4-66E13F493A7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54436" y="2110509"/>
                  <a:ext cx="711605" cy="40011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95BAACE3-8CF5-495D-B1ED-6EBC20A09563}"/>
                    </a:ext>
                  </a:extLst>
                </p:cNvPr>
                <p:cNvSpPr/>
                <p:nvPr/>
              </p:nvSpPr>
              <p:spPr>
                <a:xfrm>
                  <a:off x="6060047" y="2113563"/>
                  <a:ext cx="1242263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80" name="Rectangle 79">
                  <a:extLst>
                    <a:ext uri="{FF2B5EF4-FFF2-40B4-BE49-F238E27FC236}">
                      <a16:creationId xmlns:a16="http://schemas.microsoft.com/office/drawing/2014/main" id="{95BAACE3-8CF5-495D-B1ED-6EBC20A0956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60047" y="2113563"/>
                  <a:ext cx="1242263" cy="40011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0FD1A028-E6C5-402C-B531-E1D8535BEB21}"/>
                    </a:ext>
                  </a:extLst>
                </p:cNvPr>
                <p:cNvSpPr/>
                <p:nvPr/>
              </p:nvSpPr>
              <p:spPr>
                <a:xfrm>
                  <a:off x="7349023" y="2109211"/>
                  <a:ext cx="1242263" cy="400110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/>
                </a:p>
              </p:txBody>
            </p:sp>
          </mc:Choice>
          <mc:Fallback xmlns="">
            <p:sp>
              <p:nvSpPr>
                <p:cNvPr id="81" name="Rectangle 80">
                  <a:extLst>
                    <a:ext uri="{FF2B5EF4-FFF2-40B4-BE49-F238E27FC236}">
                      <a16:creationId xmlns:a16="http://schemas.microsoft.com/office/drawing/2014/main" id="{0FD1A028-E6C5-402C-B531-E1D8535BEB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49023" y="2109211"/>
                  <a:ext cx="1242263" cy="40011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2" name="Isosceles Triangle 81">
              <a:extLst>
                <a:ext uri="{FF2B5EF4-FFF2-40B4-BE49-F238E27FC236}">
                  <a16:creationId xmlns:a16="http://schemas.microsoft.com/office/drawing/2014/main" id="{6A257274-7758-448F-A49D-FB6A5BFAB81B}"/>
                </a:ext>
              </a:extLst>
            </p:cNvPr>
            <p:cNvSpPr/>
            <p:nvPr/>
          </p:nvSpPr>
          <p:spPr>
            <a:xfrm flipV="1">
              <a:off x="1766481" y="2275133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Isosceles Triangle 82">
              <a:extLst>
                <a:ext uri="{FF2B5EF4-FFF2-40B4-BE49-F238E27FC236}">
                  <a16:creationId xmlns:a16="http://schemas.microsoft.com/office/drawing/2014/main" id="{DAA65986-E7AD-44FB-BC6E-08208D1F6326}"/>
                </a:ext>
              </a:extLst>
            </p:cNvPr>
            <p:cNvSpPr/>
            <p:nvPr/>
          </p:nvSpPr>
          <p:spPr>
            <a:xfrm flipV="1">
              <a:off x="3215877" y="2276737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4A67E393-FF74-4510-BE8B-8EBA39488ADE}"/>
                </a:ext>
              </a:extLst>
            </p:cNvPr>
            <p:cNvSpPr/>
            <p:nvPr/>
          </p:nvSpPr>
          <p:spPr>
            <a:xfrm flipV="1">
              <a:off x="4471110" y="2275528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Isosceles Triangle 84">
              <a:extLst>
                <a:ext uri="{FF2B5EF4-FFF2-40B4-BE49-F238E27FC236}">
                  <a16:creationId xmlns:a16="http://schemas.microsoft.com/office/drawing/2014/main" id="{2807F95C-B0B7-4B2A-A886-20313604A7B0}"/>
                </a:ext>
              </a:extLst>
            </p:cNvPr>
            <p:cNvSpPr/>
            <p:nvPr/>
          </p:nvSpPr>
          <p:spPr>
            <a:xfrm flipV="1">
              <a:off x="5809889" y="2275133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Isosceles Triangle 85">
              <a:extLst>
                <a:ext uri="{FF2B5EF4-FFF2-40B4-BE49-F238E27FC236}">
                  <a16:creationId xmlns:a16="http://schemas.microsoft.com/office/drawing/2014/main" id="{19C0AF58-9CE6-43AC-8C15-68F1E70C95C4}"/>
                </a:ext>
              </a:extLst>
            </p:cNvPr>
            <p:cNvSpPr/>
            <p:nvPr/>
          </p:nvSpPr>
          <p:spPr>
            <a:xfrm flipV="1">
              <a:off x="8478157" y="2276735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1CF51F2-2078-4E81-A1F6-515B60A21383}"/>
                </a:ext>
              </a:extLst>
            </p:cNvPr>
            <p:cNvSpPr txBox="1"/>
            <p:nvPr/>
          </p:nvSpPr>
          <p:spPr>
            <a:xfrm>
              <a:off x="6238942" y="722506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D68EA24-E437-49E9-9B7A-D625F80EADC7}"/>
                </a:ext>
              </a:extLst>
            </p:cNvPr>
            <p:cNvSpPr txBox="1"/>
            <p:nvPr/>
          </p:nvSpPr>
          <p:spPr>
            <a:xfrm>
              <a:off x="6251550" y="2412293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cxnSp>
          <p:nvCxnSpPr>
            <p:cNvPr id="89" name="Elbow Connector 12">
              <a:extLst>
                <a:ext uri="{FF2B5EF4-FFF2-40B4-BE49-F238E27FC236}">
                  <a16:creationId xmlns:a16="http://schemas.microsoft.com/office/drawing/2014/main" id="{91A1A0B1-ABD6-451C-898B-1AF6A3A14828}"/>
                </a:ext>
              </a:extLst>
            </p:cNvPr>
            <p:cNvCxnSpPr/>
            <p:nvPr/>
          </p:nvCxnSpPr>
          <p:spPr>
            <a:xfrm>
              <a:off x="7088130" y="1502552"/>
              <a:ext cx="179079" cy="1399821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57DF8887-2F94-448A-B45D-06EF60EF70CD}"/>
                </a:ext>
              </a:extLst>
            </p:cNvPr>
            <p:cNvSpPr/>
            <p:nvPr/>
          </p:nvSpPr>
          <p:spPr>
            <a:xfrm flipV="1">
              <a:off x="7198509" y="2277228"/>
              <a:ext cx="137160" cy="137160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1" name="Elbow Connector 42">
              <a:extLst>
                <a:ext uri="{FF2B5EF4-FFF2-40B4-BE49-F238E27FC236}">
                  <a16:creationId xmlns:a16="http://schemas.microsoft.com/office/drawing/2014/main" id="{F1A4EC81-09CD-4AF9-9E07-84BE924049A2}"/>
                </a:ext>
              </a:extLst>
            </p:cNvPr>
            <p:cNvCxnSpPr>
              <a:cxnSpLocks/>
              <a:stCxn id="21" idx="6"/>
              <a:endCxn id="65" idx="6"/>
            </p:cNvCxnSpPr>
            <p:nvPr/>
          </p:nvCxnSpPr>
          <p:spPr>
            <a:xfrm rot="10800000" flipH="1">
              <a:off x="3013577" y="3159197"/>
              <a:ext cx="5799794" cy="855987"/>
            </a:xfrm>
            <a:prstGeom prst="bentConnector5">
              <a:avLst>
                <a:gd name="adj1" fmla="val -3942"/>
                <a:gd name="adj2" fmla="val 50000"/>
                <a:gd name="adj3" fmla="val 103942"/>
              </a:avLst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14442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oup 165">
            <a:extLst>
              <a:ext uri="{FF2B5EF4-FFF2-40B4-BE49-F238E27FC236}">
                <a16:creationId xmlns:a16="http://schemas.microsoft.com/office/drawing/2014/main" id="{788D0471-C941-4310-99D9-3BABBB7656B2}"/>
              </a:ext>
            </a:extLst>
          </p:cNvPr>
          <p:cNvGrpSpPr/>
          <p:nvPr/>
        </p:nvGrpSpPr>
        <p:grpSpPr>
          <a:xfrm>
            <a:off x="889812" y="832047"/>
            <a:ext cx="6354500" cy="5853943"/>
            <a:chOff x="889812" y="832047"/>
            <a:chExt cx="6354500" cy="5853943"/>
          </a:xfrm>
        </p:grpSpPr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EDB252D5-6BC5-4898-936D-0F0E467BF209}"/>
                </a:ext>
              </a:extLst>
            </p:cNvPr>
            <p:cNvSpPr/>
            <p:nvPr/>
          </p:nvSpPr>
          <p:spPr>
            <a:xfrm rot="16200000">
              <a:off x="4303093" y="5406386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3911D5AD-06BA-4E98-B61A-89D5C4CE9280}"/>
                </a:ext>
              </a:extLst>
            </p:cNvPr>
            <p:cNvSpPr/>
            <p:nvPr/>
          </p:nvSpPr>
          <p:spPr>
            <a:xfrm rot="16200000">
              <a:off x="4303092" y="3499055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: Rounded Corners 93">
              <a:extLst>
                <a:ext uri="{FF2B5EF4-FFF2-40B4-BE49-F238E27FC236}">
                  <a16:creationId xmlns:a16="http://schemas.microsoft.com/office/drawing/2014/main" id="{047AF0D1-EA2B-459E-9794-92F58B242A19}"/>
                </a:ext>
              </a:extLst>
            </p:cNvPr>
            <p:cNvSpPr/>
            <p:nvPr/>
          </p:nvSpPr>
          <p:spPr>
            <a:xfrm rot="16200000">
              <a:off x="4303092" y="2458283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92463578-9DEA-4072-BE1B-7EF9CFCFD54C}"/>
                </a:ext>
              </a:extLst>
            </p:cNvPr>
            <p:cNvSpPr/>
            <p:nvPr/>
          </p:nvSpPr>
          <p:spPr>
            <a:xfrm rot="16200000">
              <a:off x="5639009" y="4973507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D5820130-62C2-4C48-BE5A-7E2F3F281640}"/>
                </a:ext>
              </a:extLst>
            </p:cNvPr>
            <p:cNvSpPr/>
            <p:nvPr/>
          </p:nvSpPr>
          <p:spPr>
            <a:xfrm rot="16200000">
              <a:off x="5639008" y="3076959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97" name="Elbow Connector 53">
              <a:extLst>
                <a:ext uri="{FF2B5EF4-FFF2-40B4-BE49-F238E27FC236}">
                  <a16:creationId xmlns:a16="http://schemas.microsoft.com/office/drawing/2014/main" id="{63603B9E-00E4-45B5-86DC-E4B915A72E20}"/>
                </a:ext>
              </a:extLst>
            </p:cNvPr>
            <p:cNvCxnSpPr>
              <a:endCxn id="95" idx="0"/>
            </p:cNvCxnSpPr>
            <p:nvPr/>
          </p:nvCxnSpPr>
          <p:spPr>
            <a:xfrm rot="16200000">
              <a:off x="5042992" y="4755737"/>
              <a:ext cx="186855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lbow Connector 54">
              <a:extLst>
                <a:ext uri="{FF2B5EF4-FFF2-40B4-BE49-F238E27FC236}">
                  <a16:creationId xmlns:a16="http://schemas.microsoft.com/office/drawing/2014/main" id="{73708B76-6936-42B5-B40D-B1CA99CAE878}"/>
                </a:ext>
              </a:extLst>
            </p:cNvPr>
            <p:cNvCxnSpPr>
              <a:endCxn id="96" idx="0"/>
            </p:cNvCxnSpPr>
            <p:nvPr/>
          </p:nvCxnSpPr>
          <p:spPr>
            <a:xfrm rot="16200000">
              <a:off x="5048383" y="2853797"/>
              <a:ext cx="176072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E15F713E-C781-4F95-BE2A-327A00283180}"/>
                </a:ext>
              </a:extLst>
            </p:cNvPr>
            <p:cNvCxnSpPr/>
            <p:nvPr/>
          </p:nvCxnSpPr>
          <p:spPr>
            <a:xfrm rot="16200000">
              <a:off x="4442011" y="3252989"/>
              <a:ext cx="38325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8660300B-24C3-4EE2-A935-309F372EF6EC}"/>
                </a:ext>
              </a:extLst>
            </p:cNvPr>
            <p:cNvSpPr/>
            <p:nvPr/>
          </p:nvSpPr>
          <p:spPr>
            <a:xfrm rot="16200000">
              <a:off x="5639008" y="2058331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Elbow Connector 58">
              <a:extLst>
                <a:ext uri="{FF2B5EF4-FFF2-40B4-BE49-F238E27FC236}">
                  <a16:creationId xmlns:a16="http://schemas.microsoft.com/office/drawing/2014/main" id="{6260662E-A937-4718-876E-C0614DFCBB77}"/>
                </a:ext>
              </a:extLst>
            </p:cNvPr>
            <p:cNvCxnSpPr>
              <a:endCxn id="101" idx="0"/>
            </p:cNvCxnSpPr>
            <p:nvPr/>
          </p:nvCxnSpPr>
          <p:spPr>
            <a:xfrm rot="16200000">
              <a:off x="5059455" y="1824097"/>
              <a:ext cx="15392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59">
              <a:extLst>
                <a:ext uri="{FF2B5EF4-FFF2-40B4-BE49-F238E27FC236}">
                  <a16:creationId xmlns:a16="http://schemas.microsoft.com/office/drawing/2014/main" id="{7EFA9578-F4DA-42C7-8335-E87AFCD66AD4}"/>
                </a:ext>
              </a:extLst>
            </p:cNvPr>
            <p:cNvCxnSpPr>
              <a:endCxn id="95" idx="2"/>
            </p:cNvCxnSpPr>
            <p:nvPr/>
          </p:nvCxnSpPr>
          <p:spPr>
            <a:xfrm rot="5400000" flipH="1" flipV="1">
              <a:off x="4905913" y="5084593"/>
              <a:ext cx="652598" cy="1197149"/>
            </a:xfrm>
            <a:prstGeom prst="bentConnector3">
              <a:avLst>
                <a:gd name="adj1" fmla="val -3061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E27BB37F-CEC5-4835-8F43-5EEB582DB227}"/>
                </a:ext>
              </a:extLst>
            </p:cNvPr>
            <p:cNvCxnSpPr>
              <a:cxnSpLocks/>
              <a:endCxn id="96" idx="2"/>
            </p:cNvCxnSpPr>
            <p:nvPr/>
          </p:nvCxnSpPr>
          <p:spPr>
            <a:xfrm flipV="1">
              <a:off x="5830786" y="3460321"/>
              <a:ext cx="0" cy="10264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D3DDC74E-5BC4-4612-BCEE-CDC6596BD121}"/>
                </a:ext>
              </a:extLst>
            </p:cNvPr>
            <p:cNvCxnSpPr>
              <a:stCxn id="96" idx="6"/>
              <a:endCxn id="101" idx="2"/>
            </p:cNvCxnSpPr>
            <p:nvPr/>
          </p:nvCxnSpPr>
          <p:spPr>
            <a:xfrm rot="16200000">
              <a:off x="5513248" y="2759230"/>
              <a:ext cx="635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91C39656-3468-4E72-8A48-25B7D4F6B41D}"/>
                    </a:ext>
                  </a:extLst>
                </p:cNvPr>
                <p:cNvSpPr/>
                <p:nvPr/>
              </p:nvSpPr>
              <p:spPr>
                <a:xfrm rot="16200000">
                  <a:off x="4997166" y="5864804"/>
                  <a:ext cx="492443" cy="11499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91C39656-3468-4E72-8A48-25B7D4F6B4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97166" y="5864804"/>
                  <a:ext cx="492443" cy="114993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3EEC8A84-99B7-490D-9A6F-F7C930CB8783}"/>
                    </a:ext>
                  </a:extLst>
                </p:cNvPr>
                <p:cNvSpPr/>
                <p:nvPr/>
              </p:nvSpPr>
              <p:spPr>
                <a:xfrm rot="16200000">
                  <a:off x="5123181" y="4940943"/>
                  <a:ext cx="430887" cy="9383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3EEC8A84-99B7-490D-9A6F-F7C930CB878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5123181" y="4940943"/>
                  <a:ext cx="430887" cy="93839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A87D10F-255E-4BF2-944E-E183135E4049}"/>
                    </a:ext>
                  </a:extLst>
                </p:cNvPr>
                <p:cNvSpPr/>
                <p:nvPr/>
              </p:nvSpPr>
              <p:spPr>
                <a:xfrm rot="16200000">
                  <a:off x="4969032" y="3156940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A87D10F-255E-4BF2-944E-E183135E40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69032" y="3156940"/>
                  <a:ext cx="492443" cy="61927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EB2984B-4F01-40F3-BB5F-FED622ADE96F}"/>
                    </a:ext>
                  </a:extLst>
                </p:cNvPr>
                <p:cNvSpPr/>
                <p:nvPr/>
              </p:nvSpPr>
              <p:spPr>
                <a:xfrm rot="16200000">
                  <a:off x="4966838" y="2183917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EB2984B-4F01-40F3-BB5F-FED622ADE96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66838" y="2183917"/>
                  <a:ext cx="492443" cy="61927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0" name="Isosceles Triangle 109">
              <a:extLst>
                <a:ext uri="{FF2B5EF4-FFF2-40B4-BE49-F238E27FC236}">
                  <a16:creationId xmlns:a16="http://schemas.microsoft.com/office/drawing/2014/main" id="{2EB8E0A6-E8D9-47A6-BD21-3B87A10F753C}"/>
                </a:ext>
              </a:extLst>
            </p:cNvPr>
            <p:cNvSpPr/>
            <p:nvPr/>
          </p:nvSpPr>
          <p:spPr>
            <a:xfrm rot="16200000" flipV="1">
              <a:off x="5187559" y="6159194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1" name="Isosceles Triangle 110">
              <a:extLst>
                <a:ext uri="{FF2B5EF4-FFF2-40B4-BE49-F238E27FC236}">
                  <a16:creationId xmlns:a16="http://schemas.microsoft.com/office/drawing/2014/main" id="{D66B63B8-3CDD-4E85-8E44-64FA1872112C}"/>
                </a:ext>
              </a:extLst>
            </p:cNvPr>
            <p:cNvSpPr/>
            <p:nvPr/>
          </p:nvSpPr>
          <p:spPr>
            <a:xfrm rot="16200000" flipV="1">
              <a:off x="5188712" y="5114689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2" name="Isosceles Triangle 111">
              <a:extLst>
                <a:ext uri="{FF2B5EF4-FFF2-40B4-BE49-F238E27FC236}">
                  <a16:creationId xmlns:a16="http://schemas.microsoft.com/office/drawing/2014/main" id="{3FBF0E2A-0DF8-4539-BC5F-23186D040972}"/>
                </a:ext>
              </a:extLst>
            </p:cNvPr>
            <p:cNvSpPr/>
            <p:nvPr/>
          </p:nvSpPr>
          <p:spPr>
            <a:xfrm rot="16200000" flipV="1">
              <a:off x="5187842" y="3220744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8716766F-2844-4FB5-B103-46674B2D2A32}"/>
                </a:ext>
              </a:extLst>
            </p:cNvPr>
            <p:cNvSpPr/>
            <p:nvPr/>
          </p:nvSpPr>
          <p:spPr>
            <a:xfrm rot="16200000" flipV="1">
              <a:off x="5187558" y="2200878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: Rounded Corners 113">
              <a:extLst>
                <a:ext uri="{FF2B5EF4-FFF2-40B4-BE49-F238E27FC236}">
                  <a16:creationId xmlns:a16="http://schemas.microsoft.com/office/drawing/2014/main" id="{CF4777BC-CC63-4C90-BC36-45A8EA480C82}"/>
                </a:ext>
              </a:extLst>
            </p:cNvPr>
            <p:cNvSpPr/>
            <p:nvPr/>
          </p:nvSpPr>
          <p:spPr>
            <a:xfrm rot="16200000">
              <a:off x="4303092" y="1431397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FF514493-C81A-4065-963A-EF08B6858CCC}"/>
                </a:ext>
              </a:extLst>
            </p:cNvPr>
            <p:cNvCxnSpPr/>
            <p:nvPr/>
          </p:nvCxnSpPr>
          <p:spPr>
            <a:xfrm flipV="1">
              <a:off x="4633637" y="2034478"/>
              <a:ext cx="0" cy="36936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B755C60F-CE4A-4514-9C2F-D520EBE7945C}"/>
                </a:ext>
              </a:extLst>
            </p:cNvPr>
            <p:cNvSpPr/>
            <p:nvPr/>
          </p:nvSpPr>
          <p:spPr>
            <a:xfrm rot="16200000">
              <a:off x="5639008" y="1020906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17" name="Elbow Connector 75">
              <a:extLst>
                <a:ext uri="{FF2B5EF4-FFF2-40B4-BE49-F238E27FC236}">
                  <a16:creationId xmlns:a16="http://schemas.microsoft.com/office/drawing/2014/main" id="{938FAE03-8C8A-41F2-AFD5-B3EAFBAC0A89}"/>
                </a:ext>
              </a:extLst>
            </p:cNvPr>
            <p:cNvCxnSpPr>
              <a:endCxn id="116" idx="0"/>
            </p:cNvCxnSpPr>
            <p:nvPr/>
          </p:nvCxnSpPr>
          <p:spPr>
            <a:xfrm rot="16200000">
              <a:off x="5054185" y="791942"/>
              <a:ext cx="16446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0394EC35-60B7-4518-8189-BA083EA2AB83}"/>
                </a:ext>
              </a:extLst>
            </p:cNvPr>
            <p:cNvCxnSpPr>
              <a:stCxn id="101" idx="6"/>
              <a:endCxn id="116" idx="2"/>
            </p:cNvCxnSpPr>
            <p:nvPr/>
          </p:nvCxnSpPr>
          <p:spPr>
            <a:xfrm rot="16200000">
              <a:off x="5503849" y="1731203"/>
              <a:ext cx="6538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1F26446E-5AFE-4EDF-8D2E-499189805D69}"/>
                    </a:ext>
                  </a:extLst>
                </p:cNvPr>
                <p:cNvSpPr/>
                <p:nvPr/>
              </p:nvSpPr>
              <p:spPr>
                <a:xfrm rot="16200000">
                  <a:off x="4966838" y="1155983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1F26446E-5AFE-4EDF-8D2E-499189805D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66838" y="1155983"/>
                  <a:ext cx="492443" cy="61927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D6A3900F-F610-4137-A2A1-383C92BA8E35}"/>
                </a:ext>
              </a:extLst>
            </p:cNvPr>
            <p:cNvCxnSpPr/>
            <p:nvPr/>
          </p:nvCxnSpPr>
          <p:spPr>
            <a:xfrm>
              <a:off x="1680694" y="1205234"/>
              <a:ext cx="58022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0F8B56D6-4920-4B62-B25B-4DB204414F9D}"/>
                    </a:ext>
                  </a:extLst>
                </p:cNvPr>
                <p:cNvSpPr/>
                <p:nvPr/>
              </p:nvSpPr>
              <p:spPr>
                <a:xfrm rot="16200000">
                  <a:off x="978362" y="743497"/>
                  <a:ext cx="553998" cy="7310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0F8B56D6-4920-4B62-B25B-4DB204414F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978362" y="743497"/>
                  <a:ext cx="553998" cy="73109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6D40D59B-3E81-4860-954F-D8DF072A3E0A}"/>
                </a:ext>
              </a:extLst>
            </p:cNvPr>
            <p:cNvCxnSpPr>
              <a:stCxn id="116" idx="4"/>
            </p:cNvCxnSpPr>
            <p:nvPr/>
          </p:nvCxnSpPr>
          <p:spPr>
            <a:xfrm>
              <a:off x="6022370" y="1212491"/>
              <a:ext cx="48664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: Rounded Corners 123">
              <a:extLst>
                <a:ext uri="{FF2B5EF4-FFF2-40B4-BE49-F238E27FC236}">
                  <a16:creationId xmlns:a16="http://schemas.microsoft.com/office/drawing/2014/main" id="{25B381D0-31E2-463C-B386-3A883DE0A11B}"/>
                </a:ext>
              </a:extLst>
            </p:cNvPr>
            <p:cNvSpPr/>
            <p:nvPr/>
          </p:nvSpPr>
          <p:spPr>
            <a:xfrm rot="5400000" flipH="1">
              <a:off x="3332207" y="5404531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B4671A61-7C16-45E0-B5A7-3DE21B8F62ED}"/>
                </a:ext>
              </a:extLst>
            </p:cNvPr>
            <p:cNvSpPr/>
            <p:nvPr/>
          </p:nvSpPr>
          <p:spPr>
            <a:xfrm rot="5400000" flipH="1">
              <a:off x="3332206" y="3497200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CBD7E3ED-BF2F-4583-9865-221042BC84A2}"/>
                </a:ext>
              </a:extLst>
            </p:cNvPr>
            <p:cNvSpPr/>
            <p:nvPr/>
          </p:nvSpPr>
          <p:spPr>
            <a:xfrm rot="5400000" flipH="1">
              <a:off x="3332206" y="2456428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DDEDD2B-1DD4-408B-8BE9-DCBD8B940D3D}"/>
                </a:ext>
              </a:extLst>
            </p:cNvPr>
            <p:cNvSpPr/>
            <p:nvPr/>
          </p:nvSpPr>
          <p:spPr>
            <a:xfrm rot="5400000" flipH="1">
              <a:off x="2260733" y="4971652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08059011-608E-4C47-9EC1-AB6A6C5DAE79}"/>
                </a:ext>
              </a:extLst>
            </p:cNvPr>
            <p:cNvSpPr/>
            <p:nvPr/>
          </p:nvSpPr>
          <p:spPr>
            <a:xfrm rot="5400000" flipH="1">
              <a:off x="2260732" y="3075104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29" name="Elbow Connector 91">
              <a:extLst>
                <a:ext uri="{FF2B5EF4-FFF2-40B4-BE49-F238E27FC236}">
                  <a16:creationId xmlns:a16="http://schemas.microsoft.com/office/drawing/2014/main" id="{779588DC-1C88-4E28-BBF4-D207181D6B8C}"/>
                </a:ext>
              </a:extLst>
            </p:cNvPr>
            <p:cNvCxnSpPr>
              <a:endCxn id="127" idx="0"/>
            </p:cNvCxnSpPr>
            <p:nvPr/>
          </p:nvCxnSpPr>
          <p:spPr>
            <a:xfrm rot="5400000" flipH="1">
              <a:off x="3053449" y="4753882"/>
              <a:ext cx="186855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lbow Connector 92">
              <a:extLst>
                <a:ext uri="{FF2B5EF4-FFF2-40B4-BE49-F238E27FC236}">
                  <a16:creationId xmlns:a16="http://schemas.microsoft.com/office/drawing/2014/main" id="{DE311ECF-4114-4446-BD55-24FBC45AEE85}"/>
                </a:ext>
              </a:extLst>
            </p:cNvPr>
            <p:cNvCxnSpPr>
              <a:endCxn id="128" idx="0"/>
            </p:cNvCxnSpPr>
            <p:nvPr/>
          </p:nvCxnSpPr>
          <p:spPr>
            <a:xfrm rot="5400000" flipH="1">
              <a:off x="3058839" y="2851942"/>
              <a:ext cx="176072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61FA6CB7-B290-4B50-9C74-123D8895D960}"/>
                </a:ext>
              </a:extLst>
            </p:cNvPr>
            <p:cNvCxnSpPr/>
            <p:nvPr/>
          </p:nvCxnSpPr>
          <p:spPr>
            <a:xfrm rot="5400000" flipH="1">
              <a:off x="3467557" y="3251134"/>
              <a:ext cx="38325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57B0423-7F59-4645-905E-09B53CBD683D}"/>
                </a:ext>
              </a:extLst>
            </p:cNvPr>
            <p:cNvSpPr/>
            <p:nvPr/>
          </p:nvSpPr>
          <p:spPr>
            <a:xfrm rot="5400000" flipH="1">
              <a:off x="2260732" y="2056476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34" name="Elbow Connector 97">
              <a:extLst>
                <a:ext uri="{FF2B5EF4-FFF2-40B4-BE49-F238E27FC236}">
                  <a16:creationId xmlns:a16="http://schemas.microsoft.com/office/drawing/2014/main" id="{46F3937E-1BF5-4E48-BB43-2979D888696D}"/>
                </a:ext>
              </a:extLst>
            </p:cNvPr>
            <p:cNvCxnSpPr>
              <a:endCxn id="133" idx="0"/>
            </p:cNvCxnSpPr>
            <p:nvPr/>
          </p:nvCxnSpPr>
          <p:spPr>
            <a:xfrm rot="5400000" flipH="1">
              <a:off x="3069912" y="1822242"/>
              <a:ext cx="15392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98">
              <a:extLst>
                <a:ext uri="{FF2B5EF4-FFF2-40B4-BE49-F238E27FC236}">
                  <a16:creationId xmlns:a16="http://schemas.microsoft.com/office/drawing/2014/main" id="{61CBFF0B-F973-4A87-BF93-BDC63A37CEDC}"/>
                </a:ext>
              </a:extLst>
            </p:cNvPr>
            <p:cNvCxnSpPr>
              <a:endCxn id="127" idx="2"/>
            </p:cNvCxnSpPr>
            <p:nvPr/>
          </p:nvCxnSpPr>
          <p:spPr>
            <a:xfrm rot="16200000" flipV="1">
              <a:off x="2724785" y="5082738"/>
              <a:ext cx="652598" cy="1197149"/>
            </a:xfrm>
            <a:prstGeom prst="bentConnector3">
              <a:avLst>
                <a:gd name="adj1" fmla="val -3061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3D792FA6-0D56-4931-BAB0-38F3855FA4E1}"/>
                </a:ext>
              </a:extLst>
            </p:cNvPr>
            <p:cNvCxnSpPr>
              <a:cxnSpLocks/>
              <a:endCxn id="128" idx="2"/>
            </p:cNvCxnSpPr>
            <p:nvPr/>
          </p:nvCxnSpPr>
          <p:spPr>
            <a:xfrm flipV="1">
              <a:off x="2452509" y="3458466"/>
              <a:ext cx="0" cy="102832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4E8E5CED-A1F6-4859-B996-8F9CEA9A0090}"/>
                </a:ext>
              </a:extLst>
            </p:cNvPr>
            <p:cNvCxnSpPr>
              <a:stCxn id="128" idx="6"/>
              <a:endCxn id="133" idx="2"/>
            </p:cNvCxnSpPr>
            <p:nvPr/>
          </p:nvCxnSpPr>
          <p:spPr>
            <a:xfrm rot="5400000" flipH="1">
              <a:off x="2134972" y="2757375"/>
              <a:ext cx="635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D75B8E42-C47B-4874-A030-331CDB87C8EC}"/>
                    </a:ext>
                  </a:extLst>
                </p:cNvPr>
                <p:cNvSpPr/>
                <p:nvPr/>
              </p:nvSpPr>
              <p:spPr>
                <a:xfrm rot="5400000" flipH="1">
                  <a:off x="2746062" y="5759555"/>
                  <a:ext cx="492443" cy="135671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D75B8E42-C47B-4874-A030-331CDB87C8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2746062" y="5759555"/>
                  <a:ext cx="492443" cy="1356718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68828B45-B466-4B16-B61B-EE1F78C507A2}"/>
                    </a:ext>
                  </a:extLst>
                </p:cNvPr>
                <p:cNvSpPr/>
                <p:nvPr/>
              </p:nvSpPr>
              <p:spPr>
                <a:xfrm rot="5400000" flipH="1">
                  <a:off x="2775908" y="4856534"/>
                  <a:ext cx="430887" cy="110350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68828B45-B466-4B16-B61B-EE1F78C507A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2775908" y="4856534"/>
                  <a:ext cx="430887" cy="110350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40638629-B8CC-42FD-AEF2-20C74DC586A3}"/>
                    </a:ext>
                  </a:extLst>
                </p:cNvPr>
                <p:cNvSpPr/>
                <p:nvPr/>
              </p:nvSpPr>
              <p:spPr>
                <a:xfrm rot="5400000" flipH="1">
                  <a:off x="2774194" y="3051692"/>
                  <a:ext cx="492443" cy="82605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40638629-B8CC-42FD-AEF2-20C74DC586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2774194" y="3051692"/>
                  <a:ext cx="492443" cy="82605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8DD86F2F-4E72-4B0F-9107-FA7F5017434E}"/>
                    </a:ext>
                  </a:extLst>
                </p:cNvPr>
                <p:cNvSpPr/>
                <p:nvPr/>
              </p:nvSpPr>
              <p:spPr>
                <a:xfrm rot="5400000" flipH="1">
                  <a:off x="2776388" y="2078668"/>
                  <a:ext cx="492443" cy="82605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8DD86F2F-4E72-4B0F-9107-FA7F501743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2776388" y="2078668"/>
                  <a:ext cx="492443" cy="826059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2" name="Isosceles Triangle 141">
              <a:extLst>
                <a:ext uri="{FF2B5EF4-FFF2-40B4-BE49-F238E27FC236}">
                  <a16:creationId xmlns:a16="http://schemas.microsoft.com/office/drawing/2014/main" id="{881B44BD-431C-4874-9B7A-221DB6208127}"/>
                </a:ext>
              </a:extLst>
            </p:cNvPr>
            <p:cNvSpPr/>
            <p:nvPr/>
          </p:nvSpPr>
          <p:spPr>
            <a:xfrm rot="5400000" flipH="1" flipV="1">
              <a:off x="2997109" y="6157339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001A9835-1FE7-489F-962D-DF3565D00D00}"/>
                </a:ext>
              </a:extLst>
            </p:cNvPr>
            <p:cNvSpPr/>
            <p:nvPr/>
          </p:nvSpPr>
          <p:spPr>
            <a:xfrm rot="5400000" flipH="1" flipV="1">
              <a:off x="2995956" y="5112834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4" name="Isosceles Triangle 143">
              <a:extLst>
                <a:ext uri="{FF2B5EF4-FFF2-40B4-BE49-F238E27FC236}">
                  <a16:creationId xmlns:a16="http://schemas.microsoft.com/office/drawing/2014/main" id="{3E80B726-AD97-415C-966F-A99EA6C4B8AF}"/>
                </a:ext>
              </a:extLst>
            </p:cNvPr>
            <p:cNvSpPr/>
            <p:nvPr/>
          </p:nvSpPr>
          <p:spPr>
            <a:xfrm rot="5400000" flipH="1" flipV="1">
              <a:off x="2996824" y="3226032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5" name="Isosceles Triangle 144">
              <a:extLst>
                <a:ext uri="{FF2B5EF4-FFF2-40B4-BE49-F238E27FC236}">
                  <a16:creationId xmlns:a16="http://schemas.microsoft.com/office/drawing/2014/main" id="{CB526305-FE82-4099-80B0-4923F00BF690}"/>
                </a:ext>
              </a:extLst>
            </p:cNvPr>
            <p:cNvSpPr/>
            <p:nvPr/>
          </p:nvSpPr>
          <p:spPr>
            <a:xfrm rot="5400000" flipH="1" flipV="1">
              <a:off x="2997108" y="2201736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C3138B9A-B2E5-466B-AC9D-CCCA2FF78989}"/>
                </a:ext>
              </a:extLst>
            </p:cNvPr>
            <p:cNvSpPr/>
            <p:nvPr/>
          </p:nvSpPr>
          <p:spPr>
            <a:xfrm rot="5400000" flipH="1">
              <a:off x="3332206" y="1429542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7DC151E9-4DA5-47C3-AE88-D23AA01660B7}"/>
                </a:ext>
              </a:extLst>
            </p:cNvPr>
            <p:cNvCxnSpPr/>
            <p:nvPr/>
          </p:nvCxnSpPr>
          <p:spPr>
            <a:xfrm flipH="1" flipV="1">
              <a:off x="3659182" y="2032623"/>
              <a:ext cx="0" cy="36936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77823D72-54CD-4255-8675-8BE90C516FCB}"/>
                </a:ext>
              </a:extLst>
            </p:cNvPr>
            <p:cNvSpPr/>
            <p:nvPr/>
          </p:nvSpPr>
          <p:spPr>
            <a:xfrm rot="5400000" flipH="1">
              <a:off x="2260732" y="1019051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49" name="Elbow Connector 113">
              <a:extLst>
                <a:ext uri="{FF2B5EF4-FFF2-40B4-BE49-F238E27FC236}">
                  <a16:creationId xmlns:a16="http://schemas.microsoft.com/office/drawing/2014/main" id="{314AEDA1-2C5E-4450-8956-F85EBF5F7F09}"/>
                </a:ext>
              </a:extLst>
            </p:cNvPr>
            <p:cNvCxnSpPr>
              <a:endCxn id="148" idx="0"/>
            </p:cNvCxnSpPr>
            <p:nvPr/>
          </p:nvCxnSpPr>
          <p:spPr>
            <a:xfrm rot="5400000" flipH="1">
              <a:off x="3064642" y="790087"/>
              <a:ext cx="16446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85370F49-FF98-4C9A-8B34-1169F91696B1}"/>
                </a:ext>
              </a:extLst>
            </p:cNvPr>
            <p:cNvCxnSpPr>
              <a:stCxn id="133" idx="6"/>
              <a:endCxn id="148" idx="2"/>
            </p:cNvCxnSpPr>
            <p:nvPr/>
          </p:nvCxnSpPr>
          <p:spPr>
            <a:xfrm rot="5400000" flipH="1">
              <a:off x="2125573" y="1729348"/>
              <a:ext cx="6538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731EACEF-3812-48A2-8C77-674E9E24B953}"/>
                </a:ext>
              </a:extLst>
            </p:cNvPr>
            <p:cNvCxnSpPr>
              <a:stCxn id="116" idx="0"/>
              <a:endCxn id="148" idx="0"/>
            </p:cNvCxnSpPr>
            <p:nvPr/>
          </p:nvCxnSpPr>
          <p:spPr>
            <a:xfrm flipH="1" flipV="1">
              <a:off x="2644094" y="1210636"/>
              <a:ext cx="2995107" cy="185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201C3B90-638E-4687-8EA0-595E8EF604BE}"/>
                    </a:ext>
                  </a:extLst>
                </p:cNvPr>
                <p:cNvSpPr/>
                <p:nvPr/>
              </p:nvSpPr>
              <p:spPr>
                <a:xfrm rot="5400000" flipH="1">
                  <a:off x="6599777" y="851860"/>
                  <a:ext cx="553998" cy="73507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201C3B90-638E-4687-8EA0-595E8EF604B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6599777" y="851860"/>
                  <a:ext cx="553998" cy="73507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3" name="Straight Arrow Connector 152">
              <a:extLst>
                <a:ext uri="{FF2B5EF4-FFF2-40B4-BE49-F238E27FC236}">
                  <a16:creationId xmlns:a16="http://schemas.microsoft.com/office/drawing/2014/main" id="{FFB9C9DB-EAD8-4B61-8E10-D660CF7C17B4}"/>
                </a:ext>
              </a:extLst>
            </p:cNvPr>
            <p:cNvCxnSpPr/>
            <p:nvPr/>
          </p:nvCxnSpPr>
          <p:spPr>
            <a:xfrm rot="16200000">
              <a:off x="4434419" y="4294461"/>
              <a:ext cx="38836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>
              <a:extLst>
                <a:ext uri="{FF2B5EF4-FFF2-40B4-BE49-F238E27FC236}">
                  <a16:creationId xmlns:a16="http://schemas.microsoft.com/office/drawing/2014/main" id="{74DF19A8-79CE-46DE-9F5A-35C99419CE88}"/>
                </a:ext>
              </a:extLst>
            </p:cNvPr>
            <p:cNvCxnSpPr/>
            <p:nvPr/>
          </p:nvCxnSpPr>
          <p:spPr>
            <a:xfrm rot="5400000" flipH="1">
              <a:off x="3459965" y="4292606"/>
              <a:ext cx="38836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92B1DB29-7545-4EE6-80DC-D7A8E4F2AF37}"/>
                </a:ext>
              </a:extLst>
            </p:cNvPr>
            <p:cNvCxnSpPr>
              <a:cxnSpLocks/>
              <a:endCxn id="127" idx="6"/>
            </p:cNvCxnSpPr>
            <p:nvPr/>
          </p:nvCxnSpPr>
          <p:spPr>
            <a:xfrm>
              <a:off x="2452510" y="4662437"/>
              <a:ext cx="0" cy="30902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D6DCC117-7F65-4971-A5B8-2BD29BA5BD26}"/>
                </a:ext>
              </a:extLst>
            </p:cNvPr>
            <p:cNvCxnSpPr>
              <a:cxnSpLocks/>
              <a:endCxn id="95" idx="6"/>
            </p:cNvCxnSpPr>
            <p:nvPr/>
          </p:nvCxnSpPr>
          <p:spPr>
            <a:xfrm>
              <a:off x="5830787" y="4662437"/>
              <a:ext cx="0" cy="31087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7D0E1C4D-D552-465A-A23F-D1F17245BC6C}"/>
                </a:ext>
              </a:extLst>
            </p:cNvPr>
            <p:cNvGrpSpPr/>
            <p:nvPr/>
          </p:nvGrpSpPr>
          <p:grpSpPr>
            <a:xfrm>
              <a:off x="3659184" y="4667358"/>
              <a:ext cx="974454" cy="684588"/>
              <a:chOff x="3659183" y="4786080"/>
              <a:chExt cx="974454" cy="390216"/>
            </a:xfrm>
          </p:grpSpPr>
          <p:cxnSp>
            <p:nvCxnSpPr>
              <p:cNvPr id="131" name="Straight Arrow Connector 130">
                <a:extLst>
                  <a:ext uri="{FF2B5EF4-FFF2-40B4-BE49-F238E27FC236}">
                    <a16:creationId xmlns:a16="http://schemas.microsoft.com/office/drawing/2014/main" id="{3BBD23CC-3A73-4CD8-BFF8-9C425D707F02}"/>
                  </a:ext>
                </a:extLst>
              </p:cNvPr>
              <p:cNvCxnSpPr/>
              <p:nvPr/>
            </p:nvCxnSpPr>
            <p:spPr>
              <a:xfrm rot="5400000" flipH="1">
                <a:off x="3465002" y="4980261"/>
                <a:ext cx="388361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1D1B3E8B-FF2F-48D1-A483-9F9B53788D1D}"/>
                  </a:ext>
                </a:extLst>
              </p:cNvPr>
              <p:cNvCxnSpPr/>
              <p:nvPr/>
            </p:nvCxnSpPr>
            <p:spPr>
              <a:xfrm rot="16200000">
                <a:off x="4439456" y="4982116"/>
                <a:ext cx="388361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9CA5CDFA-CA54-4572-8BD6-BD15D7258D25}"/>
                </a:ext>
              </a:extLst>
            </p:cNvPr>
            <p:cNvSpPr txBox="1"/>
            <p:nvPr/>
          </p:nvSpPr>
          <p:spPr>
            <a:xfrm rot="5400000" flipH="1" flipV="1">
              <a:off x="3882567" y="4105311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23F122E-0CE2-4F31-AFD5-054CA2DBC325}"/>
                </a:ext>
              </a:extLst>
            </p:cNvPr>
            <p:cNvSpPr txBox="1"/>
            <p:nvPr/>
          </p:nvSpPr>
          <p:spPr>
            <a:xfrm rot="5400000" flipH="1" flipV="1">
              <a:off x="4990270" y="4081863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8FA3DACB-73BD-4A08-9093-93C19F894D96}"/>
                </a:ext>
              </a:extLst>
            </p:cNvPr>
            <p:cNvSpPr txBox="1"/>
            <p:nvPr/>
          </p:nvSpPr>
          <p:spPr>
            <a:xfrm rot="5400000" flipH="1" flipV="1">
              <a:off x="1684671" y="4125378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0CD8B904-879D-4CC1-AFC2-540FD4F810CC}"/>
                </a:ext>
              </a:extLst>
            </p:cNvPr>
            <p:cNvSpPr txBox="1"/>
            <p:nvPr/>
          </p:nvSpPr>
          <p:spPr>
            <a:xfrm rot="5400000" flipH="1" flipV="1">
              <a:off x="2792374" y="4101930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5B7C26D1-4592-46FE-B3BD-5E965C25ACAE}"/>
                </a:ext>
              </a:extLst>
            </p:cNvPr>
            <p:cNvSpPr/>
            <p:nvPr/>
          </p:nvSpPr>
          <p:spPr>
            <a:xfrm rot="16200000" flipV="1">
              <a:off x="5187558" y="1163057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8394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FA51174-F2EA-4FDE-85D1-9D188DFE2199}"/>
              </a:ext>
            </a:extLst>
          </p:cNvPr>
          <p:cNvGrpSpPr/>
          <p:nvPr/>
        </p:nvGrpSpPr>
        <p:grpSpPr>
          <a:xfrm>
            <a:off x="3428779" y="869248"/>
            <a:ext cx="6028150" cy="5821066"/>
            <a:chOff x="3428779" y="869248"/>
            <a:chExt cx="6028150" cy="5821066"/>
          </a:xfrm>
        </p:grpSpPr>
        <p:sp>
          <p:nvSpPr>
            <p:cNvPr id="92" name="Rectangle: Rounded Corners 91">
              <a:extLst>
                <a:ext uri="{FF2B5EF4-FFF2-40B4-BE49-F238E27FC236}">
                  <a16:creationId xmlns:a16="http://schemas.microsoft.com/office/drawing/2014/main" id="{EDB252D5-6BC5-4898-936D-0F0E467BF209}"/>
                </a:ext>
              </a:extLst>
            </p:cNvPr>
            <p:cNvSpPr/>
            <p:nvPr/>
          </p:nvSpPr>
          <p:spPr>
            <a:xfrm rot="16200000">
              <a:off x="4303093" y="5406386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3" name="Rectangle: Rounded Corners 92">
              <a:extLst>
                <a:ext uri="{FF2B5EF4-FFF2-40B4-BE49-F238E27FC236}">
                  <a16:creationId xmlns:a16="http://schemas.microsoft.com/office/drawing/2014/main" id="{3911D5AD-06BA-4E98-B61A-89D5C4CE9280}"/>
                </a:ext>
              </a:extLst>
            </p:cNvPr>
            <p:cNvSpPr/>
            <p:nvPr/>
          </p:nvSpPr>
          <p:spPr>
            <a:xfrm rot="16200000">
              <a:off x="4303092" y="3499055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4" name="Rectangle: Rounded Corners 93">
              <a:extLst>
                <a:ext uri="{FF2B5EF4-FFF2-40B4-BE49-F238E27FC236}">
                  <a16:creationId xmlns:a16="http://schemas.microsoft.com/office/drawing/2014/main" id="{047AF0D1-EA2B-459E-9794-92F58B242A19}"/>
                </a:ext>
              </a:extLst>
            </p:cNvPr>
            <p:cNvSpPr/>
            <p:nvPr/>
          </p:nvSpPr>
          <p:spPr>
            <a:xfrm rot="16200000">
              <a:off x="4303092" y="2458283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92463578-9DEA-4072-BE1B-7EF9CFCFD54C}"/>
                </a:ext>
              </a:extLst>
            </p:cNvPr>
            <p:cNvSpPr/>
            <p:nvPr/>
          </p:nvSpPr>
          <p:spPr>
            <a:xfrm rot="16200000">
              <a:off x="5639009" y="4973507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D5820130-62C2-4C48-BE5A-7E2F3F281640}"/>
                </a:ext>
              </a:extLst>
            </p:cNvPr>
            <p:cNvSpPr/>
            <p:nvPr/>
          </p:nvSpPr>
          <p:spPr>
            <a:xfrm rot="16200000">
              <a:off x="5639008" y="3076959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97" name="Elbow Connector 53">
              <a:extLst>
                <a:ext uri="{FF2B5EF4-FFF2-40B4-BE49-F238E27FC236}">
                  <a16:creationId xmlns:a16="http://schemas.microsoft.com/office/drawing/2014/main" id="{63603B9E-00E4-45B5-86DC-E4B915A72E20}"/>
                </a:ext>
              </a:extLst>
            </p:cNvPr>
            <p:cNvCxnSpPr>
              <a:endCxn id="95" idx="0"/>
            </p:cNvCxnSpPr>
            <p:nvPr/>
          </p:nvCxnSpPr>
          <p:spPr>
            <a:xfrm rot="16200000">
              <a:off x="5042992" y="4755737"/>
              <a:ext cx="186855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lbow Connector 54">
              <a:extLst>
                <a:ext uri="{FF2B5EF4-FFF2-40B4-BE49-F238E27FC236}">
                  <a16:creationId xmlns:a16="http://schemas.microsoft.com/office/drawing/2014/main" id="{73708B76-6936-42B5-B40D-B1CA99CAE878}"/>
                </a:ext>
              </a:extLst>
            </p:cNvPr>
            <p:cNvCxnSpPr>
              <a:endCxn id="96" idx="0"/>
            </p:cNvCxnSpPr>
            <p:nvPr/>
          </p:nvCxnSpPr>
          <p:spPr>
            <a:xfrm rot="16200000">
              <a:off x="5048383" y="2853797"/>
              <a:ext cx="176072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E15F713E-C781-4F95-BE2A-327A00283180}"/>
                </a:ext>
              </a:extLst>
            </p:cNvPr>
            <p:cNvCxnSpPr/>
            <p:nvPr/>
          </p:nvCxnSpPr>
          <p:spPr>
            <a:xfrm rot="16200000">
              <a:off x="4442011" y="3252989"/>
              <a:ext cx="38325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8660300B-24C3-4EE2-A935-309F372EF6EC}"/>
                </a:ext>
              </a:extLst>
            </p:cNvPr>
            <p:cNvSpPr/>
            <p:nvPr/>
          </p:nvSpPr>
          <p:spPr>
            <a:xfrm rot="16200000">
              <a:off x="5639008" y="2058331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02" name="Elbow Connector 58">
              <a:extLst>
                <a:ext uri="{FF2B5EF4-FFF2-40B4-BE49-F238E27FC236}">
                  <a16:creationId xmlns:a16="http://schemas.microsoft.com/office/drawing/2014/main" id="{6260662E-A937-4718-876E-C0614DFCBB77}"/>
                </a:ext>
              </a:extLst>
            </p:cNvPr>
            <p:cNvCxnSpPr>
              <a:endCxn id="101" idx="0"/>
            </p:cNvCxnSpPr>
            <p:nvPr/>
          </p:nvCxnSpPr>
          <p:spPr>
            <a:xfrm rot="16200000">
              <a:off x="5059455" y="1824097"/>
              <a:ext cx="15392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59">
              <a:extLst>
                <a:ext uri="{FF2B5EF4-FFF2-40B4-BE49-F238E27FC236}">
                  <a16:creationId xmlns:a16="http://schemas.microsoft.com/office/drawing/2014/main" id="{7EFA9578-F4DA-42C7-8335-E87AFCD66AD4}"/>
                </a:ext>
              </a:extLst>
            </p:cNvPr>
            <p:cNvCxnSpPr>
              <a:endCxn id="95" idx="2"/>
            </p:cNvCxnSpPr>
            <p:nvPr/>
          </p:nvCxnSpPr>
          <p:spPr>
            <a:xfrm rot="5400000" flipH="1" flipV="1">
              <a:off x="4905913" y="5084593"/>
              <a:ext cx="652598" cy="1197149"/>
            </a:xfrm>
            <a:prstGeom prst="bentConnector3">
              <a:avLst>
                <a:gd name="adj1" fmla="val -3061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E27BB37F-CEC5-4835-8F43-5EEB582DB227}"/>
                </a:ext>
              </a:extLst>
            </p:cNvPr>
            <p:cNvCxnSpPr>
              <a:cxnSpLocks/>
              <a:endCxn id="96" idx="2"/>
            </p:cNvCxnSpPr>
            <p:nvPr/>
          </p:nvCxnSpPr>
          <p:spPr>
            <a:xfrm flipV="1">
              <a:off x="5830786" y="3460321"/>
              <a:ext cx="0" cy="10264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D3DDC74E-5BC4-4612-BCEE-CDC6596BD121}"/>
                </a:ext>
              </a:extLst>
            </p:cNvPr>
            <p:cNvCxnSpPr>
              <a:stCxn id="96" idx="6"/>
              <a:endCxn id="101" idx="2"/>
            </p:cNvCxnSpPr>
            <p:nvPr/>
          </p:nvCxnSpPr>
          <p:spPr>
            <a:xfrm rot="16200000">
              <a:off x="5513248" y="2759230"/>
              <a:ext cx="635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91C39656-3468-4E72-8A48-25B7D4F6B41D}"/>
                    </a:ext>
                  </a:extLst>
                </p:cNvPr>
                <p:cNvSpPr/>
                <p:nvPr/>
              </p:nvSpPr>
              <p:spPr>
                <a:xfrm rot="16200000">
                  <a:off x="4997166" y="5864804"/>
                  <a:ext cx="492443" cy="11499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06" name="Rectangle 105">
                  <a:extLst>
                    <a:ext uri="{FF2B5EF4-FFF2-40B4-BE49-F238E27FC236}">
                      <a16:creationId xmlns:a16="http://schemas.microsoft.com/office/drawing/2014/main" id="{91C39656-3468-4E72-8A48-25B7D4F6B41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97166" y="5864804"/>
                  <a:ext cx="492443" cy="114993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3EEC8A84-99B7-490D-9A6F-F7C930CB8783}"/>
                    </a:ext>
                  </a:extLst>
                </p:cNvPr>
                <p:cNvSpPr/>
                <p:nvPr/>
              </p:nvSpPr>
              <p:spPr>
                <a:xfrm rot="16200000">
                  <a:off x="5123181" y="4940943"/>
                  <a:ext cx="430887" cy="9383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3EEC8A84-99B7-490D-9A6F-F7C930CB878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5123181" y="4940943"/>
                  <a:ext cx="430887" cy="93839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A87D10F-255E-4BF2-944E-E183135E4049}"/>
                    </a:ext>
                  </a:extLst>
                </p:cNvPr>
                <p:cNvSpPr/>
                <p:nvPr/>
              </p:nvSpPr>
              <p:spPr>
                <a:xfrm rot="16200000">
                  <a:off x="4969032" y="3156940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08" name="Rectangle 107">
                  <a:extLst>
                    <a:ext uri="{FF2B5EF4-FFF2-40B4-BE49-F238E27FC236}">
                      <a16:creationId xmlns:a16="http://schemas.microsoft.com/office/drawing/2014/main" id="{2A87D10F-255E-4BF2-944E-E183135E40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69032" y="3156940"/>
                  <a:ext cx="492443" cy="61927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EB2984B-4F01-40F3-BB5F-FED622ADE96F}"/>
                    </a:ext>
                  </a:extLst>
                </p:cNvPr>
                <p:cNvSpPr/>
                <p:nvPr/>
              </p:nvSpPr>
              <p:spPr>
                <a:xfrm rot="16200000">
                  <a:off x="4966838" y="2183917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09" name="Rectangle 108">
                  <a:extLst>
                    <a:ext uri="{FF2B5EF4-FFF2-40B4-BE49-F238E27FC236}">
                      <a16:creationId xmlns:a16="http://schemas.microsoft.com/office/drawing/2014/main" id="{FEB2984B-4F01-40F3-BB5F-FED622ADE96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66838" y="2183917"/>
                  <a:ext cx="492443" cy="61927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0" name="Isosceles Triangle 109">
              <a:extLst>
                <a:ext uri="{FF2B5EF4-FFF2-40B4-BE49-F238E27FC236}">
                  <a16:creationId xmlns:a16="http://schemas.microsoft.com/office/drawing/2014/main" id="{2EB8E0A6-E8D9-47A6-BD21-3B87A10F753C}"/>
                </a:ext>
              </a:extLst>
            </p:cNvPr>
            <p:cNvSpPr/>
            <p:nvPr/>
          </p:nvSpPr>
          <p:spPr>
            <a:xfrm rot="16200000" flipV="1">
              <a:off x="5187559" y="6159194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1" name="Isosceles Triangle 110">
              <a:extLst>
                <a:ext uri="{FF2B5EF4-FFF2-40B4-BE49-F238E27FC236}">
                  <a16:creationId xmlns:a16="http://schemas.microsoft.com/office/drawing/2014/main" id="{D66B63B8-3CDD-4E85-8E44-64FA1872112C}"/>
                </a:ext>
              </a:extLst>
            </p:cNvPr>
            <p:cNvSpPr/>
            <p:nvPr/>
          </p:nvSpPr>
          <p:spPr>
            <a:xfrm rot="16200000" flipV="1">
              <a:off x="5188712" y="5114689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2" name="Isosceles Triangle 111">
              <a:extLst>
                <a:ext uri="{FF2B5EF4-FFF2-40B4-BE49-F238E27FC236}">
                  <a16:creationId xmlns:a16="http://schemas.microsoft.com/office/drawing/2014/main" id="{3FBF0E2A-0DF8-4539-BC5F-23186D040972}"/>
                </a:ext>
              </a:extLst>
            </p:cNvPr>
            <p:cNvSpPr/>
            <p:nvPr/>
          </p:nvSpPr>
          <p:spPr>
            <a:xfrm rot="16200000" flipV="1">
              <a:off x="5187842" y="3220744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3" name="Isosceles Triangle 112">
              <a:extLst>
                <a:ext uri="{FF2B5EF4-FFF2-40B4-BE49-F238E27FC236}">
                  <a16:creationId xmlns:a16="http://schemas.microsoft.com/office/drawing/2014/main" id="{8716766F-2844-4FB5-B103-46674B2D2A32}"/>
                </a:ext>
              </a:extLst>
            </p:cNvPr>
            <p:cNvSpPr/>
            <p:nvPr/>
          </p:nvSpPr>
          <p:spPr>
            <a:xfrm rot="16200000" flipV="1">
              <a:off x="5187558" y="2200878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4" name="Rectangle: Rounded Corners 113">
              <a:extLst>
                <a:ext uri="{FF2B5EF4-FFF2-40B4-BE49-F238E27FC236}">
                  <a16:creationId xmlns:a16="http://schemas.microsoft.com/office/drawing/2014/main" id="{CF4777BC-CC63-4C90-BC36-45A8EA480C82}"/>
                </a:ext>
              </a:extLst>
            </p:cNvPr>
            <p:cNvSpPr/>
            <p:nvPr/>
          </p:nvSpPr>
          <p:spPr>
            <a:xfrm rot="16200000">
              <a:off x="4303092" y="1431397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FF514493-C81A-4065-963A-EF08B6858CCC}"/>
                </a:ext>
              </a:extLst>
            </p:cNvPr>
            <p:cNvCxnSpPr/>
            <p:nvPr/>
          </p:nvCxnSpPr>
          <p:spPr>
            <a:xfrm flipV="1">
              <a:off x="4633637" y="2034478"/>
              <a:ext cx="0" cy="36936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>
              <a:extLst>
                <a:ext uri="{FF2B5EF4-FFF2-40B4-BE49-F238E27FC236}">
                  <a16:creationId xmlns:a16="http://schemas.microsoft.com/office/drawing/2014/main" id="{B755C60F-CE4A-4514-9C2F-D520EBE7945C}"/>
                </a:ext>
              </a:extLst>
            </p:cNvPr>
            <p:cNvSpPr/>
            <p:nvPr/>
          </p:nvSpPr>
          <p:spPr>
            <a:xfrm rot="16200000">
              <a:off x="5639008" y="1020906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17" name="Elbow Connector 75">
              <a:extLst>
                <a:ext uri="{FF2B5EF4-FFF2-40B4-BE49-F238E27FC236}">
                  <a16:creationId xmlns:a16="http://schemas.microsoft.com/office/drawing/2014/main" id="{938FAE03-8C8A-41F2-AFD5-B3EAFBAC0A89}"/>
                </a:ext>
              </a:extLst>
            </p:cNvPr>
            <p:cNvCxnSpPr>
              <a:endCxn id="116" idx="0"/>
            </p:cNvCxnSpPr>
            <p:nvPr/>
          </p:nvCxnSpPr>
          <p:spPr>
            <a:xfrm rot="16200000">
              <a:off x="5054185" y="791942"/>
              <a:ext cx="16446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0394EC35-60B7-4518-8189-BA083EA2AB83}"/>
                </a:ext>
              </a:extLst>
            </p:cNvPr>
            <p:cNvCxnSpPr>
              <a:stCxn id="101" idx="6"/>
              <a:endCxn id="116" idx="2"/>
            </p:cNvCxnSpPr>
            <p:nvPr/>
          </p:nvCxnSpPr>
          <p:spPr>
            <a:xfrm rot="16200000">
              <a:off x="5503849" y="1731203"/>
              <a:ext cx="6538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1F26446E-5AFE-4EDF-8D2E-499189805D69}"/>
                    </a:ext>
                  </a:extLst>
                </p:cNvPr>
                <p:cNvSpPr/>
                <p:nvPr/>
              </p:nvSpPr>
              <p:spPr>
                <a:xfrm rot="16200000">
                  <a:off x="4966838" y="1155983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1F26446E-5AFE-4EDF-8D2E-499189805D6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66838" y="1155983"/>
                  <a:ext cx="492443" cy="61927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D6A3900F-F610-4137-A2A1-383C92BA8E35}"/>
                </a:ext>
              </a:extLst>
            </p:cNvPr>
            <p:cNvCxnSpPr>
              <a:cxnSpLocks/>
              <a:stCxn id="148" idx="0"/>
            </p:cNvCxnSpPr>
            <p:nvPr/>
          </p:nvCxnSpPr>
          <p:spPr>
            <a:xfrm>
              <a:off x="7061880" y="1216815"/>
              <a:ext cx="161256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0F8B56D6-4920-4B62-B25B-4DB204414F9D}"/>
                    </a:ext>
                  </a:extLst>
                </p:cNvPr>
                <p:cNvSpPr/>
                <p:nvPr/>
              </p:nvSpPr>
              <p:spPr>
                <a:xfrm rot="16200000">
                  <a:off x="3517329" y="780698"/>
                  <a:ext cx="553998" cy="7310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22" name="Rectangle 121">
                  <a:extLst>
                    <a:ext uri="{FF2B5EF4-FFF2-40B4-BE49-F238E27FC236}">
                      <a16:creationId xmlns:a16="http://schemas.microsoft.com/office/drawing/2014/main" id="{0F8B56D6-4920-4B62-B25B-4DB204414F9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3517329" y="780698"/>
                  <a:ext cx="553998" cy="73109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6D40D59B-3E81-4860-954F-D8DF072A3E0A}"/>
                </a:ext>
              </a:extLst>
            </p:cNvPr>
            <p:cNvCxnSpPr>
              <a:cxnSpLocks/>
              <a:stCxn id="116" idx="4"/>
              <a:endCxn id="148" idx="4"/>
            </p:cNvCxnSpPr>
            <p:nvPr/>
          </p:nvCxnSpPr>
          <p:spPr>
            <a:xfrm>
              <a:off x="6022370" y="1212491"/>
              <a:ext cx="656341" cy="43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Rectangle: Rounded Corners 123">
              <a:extLst>
                <a:ext uri="{FF2B5EF4-FFF2-40B4-BE49-F238E27FC236}">
                  <a16:creationId xmlns:a16="http://schemas.microsoft.com/office/drawing/2014/main" id="{25B381D0-31E2-463C-B386-3A883DE0A11B}"/>
                </a:ext>
              </a:extLst>
            </p:cNvPr>
            <p:cNvSpPr/>
            <p:nvPr/>
          </p:nvSpPr>
          <p:spPr>
            <a:xfrm rot="5400000" flipH="1">
              <a:off x="7749993" y="5410710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5" name="Rectangle: Rounded Corners 124">
              <a:extLst>
                <a:ext uri="{FF2B5EF4-FFF2-40B4-BE49-F238E27FC236}">
                  <a16:creationId xmlns:a16="http://schemas.microsoft.com/office/drawing/2014/main" id="{B4671A61-7C16-45E0-B5A7-3DE21B8F62ED}"/>
                </a:ext>
              </a:extLst>
            </p:cNvPr>
            <p:cNvSpPr/>
            <p:nvPr/>
          </p:nvSpPr>
          <p:spPr>
            <a:xfrm rot="5400000" flipH="1">
              <a:off x="7749992" y="3503379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CBD7E3ED-BF2F-4583-9865-221042BC84A2}"/>
                </a:ext>
              </a:extLst>
            </p:cNvPr>
            <p:cNvSpPr/>
            <p:nvPr/>
          </p:nvSpPr>
          <p:spPr>
            <a:xfrm rot="5400000" flipH="1">
              <a:off x="7749992" y="2462607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9DDEDD2B-1DD4-408B-8BE9-DCBD8B940D3D}"/>
                </a:ext>
              </a:extLst>
            </p:cNvPr>
            <p:cNvSpPr/>
            <p:nvPr/>
          </p:nvSpPr>
          <p:spPr>
            <a:xfrm rot="5400000" flipH="1">
              <a:off x="6678519" y="4977831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08059011-608E-4C47-9EC1-AB6A6C5DAE79}"/>
                </a:ext>
              </a:extLst>
            </p:cNvPr>
            <p:cNvSpPr/>
            <p:nvPr/>
          </p:nvSpPr>
          <p:spPr>
            <a:xfrm rot="5400000" flipH="1">
              <a:off x="6678518" y="3081283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29" name="Elbow Connector 91">
              <a:extLst>
                <a:ext uri="{FF2B5EF4-FFF2-40B4-BE49-F238E27FC236}">
                  <a16:creationId xmlns:a16="http://schemas.microsoft.com/office/drawing/2014/main" id="{779588DC-1C88-4E28-BBF4-D207181D6B8C}"/>
                </a:ext>
              </a:extLst>
            </p:cNvPr>
            <p:cNvCxnSpPr>
              <a:endCxn id="127" idx="0"/>
            </p:cNvCxnSpPr>
            <p:nvPr/>
          </p:nvCxnSpPr>
          <p:spPr>
            <a:xfrm rot="5400000" flipH="1">
              <a:off x="7471235" y="4760061"/>
              <a:ext cx="186855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Elbow Connector 92">
              <a:extLst>
                <a:ext uri="{FF2B5EF4-FFF2-40B4-BE49-F238E27FC236}">
                  <a16:creationId xmlns:a16="http://schemas.microsoft.com/office/drawing/2014/main" id="{DE311ECF-4114-4446-BD55-24FBC45AEE85}"/>
                </a:ext>
              </a:extLst>
            </p:cNvPr>
            <p:cNvCxnSpPr>
              <a:endCxn id="128" idx="0"/>
            </p:cNvCxnSpPr>
            <p:nvPr/>
          </p:nvCxnSpPr>
          <p:spPr>
            <a:xfrm rot="5400000" flipH="1">
              <a:off x="7476625" y="2858121"/>
              <a:ext cx="176072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61FA6CB7-B290-4B50-9C74-123D8895D960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7885343" y="3257313"/>
              <a:ext cx="38325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B57B0423-7F59-4645-905E-09B53CBD683D}"/>
                </a:ext>
              </a:extLst>
            </p:cNvPr>
            <p:cNvSpPr/>
            <p:nvPr/>
          </p:nvSpPr>
          <p:spPr>
            <a:xfrm rot="5400000" flipH="1">
              <a:off x="6678518" y="2062655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34" name="Elbow Connector 97">
              <a:extLst>
                <a:ext uri="{FF2B5EF4-FFF2-40B4-BE49-F238E27FC236}">
                  <a16:creationId xmlns:a16="http://schemas.microsoft.com/office/drawing/2014/main" id="{46F3937E-1BF5-4E48-BB43-2979D888696D}"/>
                </a:ext>
              </a:extLst>
            </p:cNvPr>
            <p:cNvCxnSpPr>
              <a:endCxn id="133" idx="0"/>
            </p:cNvCxnSpPr>
            <p:nvPr/>
          </p:nvCxnSpPr>
          <p:spPr>
            <a:xfrm rot="5400000" flipH="1">
              <a:off x="7487698" y="1828421"/>
              <a:ext cx="15392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98">
              <a:extLst>
                <a:ext uri="{FF2B5EF4-FFF2-40B4-BE49-F238E27FC236}">
                  <a16:creationId xmlns:a16="http://schemas.microsoft.com/office/drawing/2014/main" id="{61CBFF0B-F973-4A87-BF93-BDC63A37CEDC}"/>
                </a:ext>
              </a:extLst>
            </p:cNvPr>
            <p:cNvCxnSpPr>
              <a:endCxn id="127" idx="2"/>
            </p:cNvCxnSpPr>
            <p:nvPr/>
          </p:nvCxnSpPr>
          <p:spPr>
            <a:xfrm rot="16200000" flipV="1">
              <a:off x="7142571" y="5088917"/>
              <a:ext cx="652598" cy="1197149"/>
            </a:xfrm>
            <a:prstGeom prst="bentConnector3">
              <a:avLst>
                <a:gd name="adj1" fmla="val -3061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3D792FA6-0D56-4931-BAB0-38F3855FA4E1}"/>
                </a:ext>
              </a:extLst>
            </p:cNvPr>
            <p:cNvCxnSpPr>
              <a:cxnSpLocks/>
              <a:endCxn id="128" idx="2"/>
            </p:cNvCxnSpPr>
            <p:nvPr/>
          </p:nvCxnSpPr>
          <p:spPr>
            <a:xfrm flipV="1">
              <a:off x="6870295" y="3464645"/>
              <a:ext cx="0" cy="102832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>
              <a:extLst>
                <a:ext uri="{FF2B5EF4-FFF2-40B4-BE49-F238E27FC236}">
                  <a16:creationId xmlns:a16="http://schemas.microsoft.com/office/drawing/2014/main" id="{4E8E5CED-A1F6-4859-B996-8F9CEA9A0090}"/>
                </a:ext>
              </a:extLst>
            </p:cNvPr>
            <p:cNvCxnSpPr>
              <a:stCxn id="128" idx="6"/>
              <a:endCxn id="133" idx="2"/>
            </p:cNvCxnSpPr>
            <p:nvPr/>
          </p:nvCxnSpPr>
          <p:spPr>
            <a:xfrm rot="5400000" flipH="1">
              <a:off x="6552758" y="2763554"/>
              <a:ext cx="635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D75B8E42-C47B-4874-A030-331CDB87C8EC}"/>
                    </a:ext>
                  </a:extLst>
                </p:cNvPr>
                <p:cNvSpPr/>
                <p:nvPr/>
              </p:nvSpPr>
              <p:spPr>
                <a:xfrm rot="5400000" flipH="1">
                  <a:off x="7163848" y="5765734"/>
                  <a:ext cx="492443" cy="135671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D75B8E42-C47B-4874-A030-331CDB87C8E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7163848" y="5765734"/>
                  <a:ext cx="492443" cy="1356718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68828B45-B466-4B16-B61B-EE1F78C507A2}"/>
                    </a:ext>
                  </a:extLst>
                </p:cNvPr>
                <p:cNvSpPr/>
                <p:nvPr/>
              </p:nvSpPr>
              <p:spPr>
                <a:xfrm rot="5400000" flipH="1">
                  <a:off x="7313983" y="4862713"/>
                  <a:ext cx="430887" cy="110350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68828B45-B466-4B16-B61B-EE1F78C507A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7313983" y="4862713"/>
                  <a:ext cx="430887" cy="110350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40638629-B8CC-42FD-AEF2-20C74DC586A3}"/>
                    </a:ext>
                  </a:extLst>
                </p:cNvPr>
                <p:cNvSpPr/>
                <p:nvPr/>
              </p:nvSpPr>
              <p:spPr>
                <a:xfrm rot="5400000" flipH="1">
                  <a:off x="7191980" y="3057871"/>
                  <a:ext cx="492443" cy="82605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40638629-B8CC-42FD-AEF2-20C74DC586A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7191980" y="3057871"/>
                  <a:ext cx="492443" cy="82605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8DD86F2F-4E72-4B0F-9107-FA7F5017434E}"/>
                    </a:ext>
                  </a:extLst>
                </p:cNvPr>
                <p:cNvSpPr/>
                <p:nvPr/>
              </p:nvSpPr>
              <p:spPr>
                <a:xfrm rot="5400000" flipH="1">
                  <a:off x="7194174" y="2084847"/>
                  <a:ext cx="492443" cy="82605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8DD86F2F-4E72-4B0F-9107-FA7F501743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7194174" y="2084847"/>
                  <a:ext cx="492443" cy="826059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2" name="Isosceles Triangle 141">
              <a:extLst>
                <a:ext uri="{FF2B5EF4-FFF2-40B4-BE49-F238E27FC236}">
                  <a16:creationId xmlns:a16="http://schemas.microsoft.com/office/drawing/2014/main" id="{881B44BD-431C-4874-9B7A-221DB6208127}"/>
                </a:ext>
              </a:extLst>
            </p:cNvPr>
            <p:cNvSpPr/>
            <p:nvPr/>
          </p:nvSpPr>
          <p:spPr>
            <a:xfrm rot="5400000" flipH="1" flipV="1">
              <a:off x="7414895" y="6163518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Isosceles Triangle 142">
              <a:extLst>
                <a:ext uri="{FF2B5EF4-FFF2-40B4-BE49-F238E27FC236}">
                  <a16:creationId xmlns:a16="http://schemas.microsoft.com/office/drawing/2014/main" id="{001A9835-1FE7-489F-962D-DF3565D00D00}"/>
                </a:ext>
              </a:extLst>
            </p:cNvPr>
            <p:cNvSpPr/>
            <p:nvPr/>
          </p:nvSpPr>
          <p:spPr>
            <a:xfrm rot="5400000" flipH="1" flipV="1">
              <a:off x="7413742" y="5119013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4" name="Isosceles Triangle 143">
              <a:extLst>
                <a:ext uri="{FF2B5EF4-FFF2-40B4-BE49-F238E27FC236}">
                  <a16:creationId xmlns:a16="http://schemas.microsoft.com/office/drawing/2014/main" id="{3E80B726-AD97-415C-966F-A99EA6C4B8AF}"/>
                </a:ext>
              </a:extLst>
            </p:cNvPr>
            <p:cNvSpPr/>
            <p:nvPr/>
          </p:nvSpPr>
          <p:spPr>
            <a:xfrm rot="5400000" flipH="1" flipV="1">
              <a:off x="7414610" y="3232211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5" name="Isosceles Triangle 144">
              <a:extLst>
                <a:ext uri="{FF2B5EF4-FFF2-40B4-BE49-F238E27FC236}">
                  <a16:creationId xmlns:a16="http://schemas.microsoft.com/office/drawing/2014/main" id="{CB526305-FE82-4099-80B0-4923F00BF690}"/>
                </a:ext>
              </a:extLst>
            </p:cNvPr>
            <p:cNvSpPr/>
            <p:nvPr/>
          </p:nvSpPr>
          <p:spPr>
            <a:xfrm rot="5400000" flipH="1" flipV="1">
              <a:off x="7414894" y="2207915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C3138B9A-B2E5-466B-AC9D-CCCA2FF78989}"/>
                </a:ext>
              </a:extLst>
            </p:cNvPr>
            <p:cNvSpPr/>
            <p:nvPr/>
          </p:nvSpPr>
          <p:spPr>
            <a:xfrm rot="5400000" flipH="1">
              <a:off x="7749992" y="1435721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cxnSp>
          <p:nvCxnSpPr>
            <p:cNvPr id="147" name="Straight Arrow Connector 146">
              <a:extLst>
                <a:ext uri="{FF2B5EF4-FFF2-40B4-BE49-F238E27FC236}">
                  <a16:creationId xmlns:a16="http://schemas.microsoft.com/office/drawing/2014/main" id="{7DC151E9-4DA5-47C3-AE88-D23AA01660B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076968" y="2038802"/>
              <a:ext cx="0" cy="36936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77823D72-54CD-4255-8675-8BE90C516FCB}"/>
                </a:ext>
              </a:extLst>
            </p:cNvPr>
            <p:cNvSpPr/>
            <p:nvPr/>
          </p:nvSpPr>
          <p:spPr>
            <a:xfrm rot="5400000" flipH="1">
              <a:off x="6678518" y="1025230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49" name="Elbow Connector 113">
              <a:extLst>
                <a:ext uri="{FF2B5EF4-FFF2-40B4-BE49-F238E27FC236}">
                  <a16:creationId xmlns:a16="http://schemas.microsoft.com/office/drawing/2014/main" id="{314AEDA1-2C5E-4450-8956-F85EBF5F7F09}"/>
                </a:ext>
              </a:extLst>
            </p:cNvPr>
            <p:cNvCxnSpPr>
              <a:endCxn id="148" idx="0"/>
            </p:cNvCxnSpPr>
            <p:nvPr/>
          </p:nvCxnSpPr>
          <p:spPr>
            <a:xfrm rot="5400000" flipH="1">
              <a:off x="7482428" y="796266"/>
              <a:ext cx="16446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>
              <a:extLst>
                <a:ext uri="{FF2B5EF4-FFF2-40B4-BE49-F238E27FC236}">
                  <a16:creationId xmlns:a16="http://schemas.microsoft.com/office/drawing/2014/main" id="{85370F49-FF98-4C9A-8B34-1169F91696B1}"/>
                </a:ext>
              </a:extLst>
            </p:cNvPr>
            <p:cNvCxnSpPr>
              <a:stCxn id="133" idx="6"/>
              <a:endCxn id="148" idx="2"/>
            </p:cNvCxnSpPr>
            <p:nvPr/>
          </p:nvCxnSpPr>
          <p:spPr>
            <a:xfrm rot="5400000" flipH="1">
              <a:off x="6543359" y="1735527"/>
              <a:ext cx="6538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731EACEF-3812-48A2-8C77-674E9E24B953}"/>
                </a:ext>
              </a:extLst>
            </p:cNvPr>
            <p:cNvCxnSpPr>
              <a:cxnSpLocks/>
              <a:stCxn id="116" idx="0"/>
            </p:cNvCxnSpPr>
            <p:nvPr/>
          </p:nvCxnSpPr>
          <p:spPr>
            <a:xfrm flipH="1">
              <a:off x="4114800" y="1212491"/>
              <a:ext cx="152440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201C3B90-638E-4687-8EA0-595E8EF604BE}"/>
                    </a:ext>
                  </a:extLst>
                </p:cNvPr>
                <p:cNvSpPr/>
                <p:nvPr/>
              </p:nvSpPr>
              <p:spPr>
                <a:xfrm rot="5400000" flipH="1">
                  <a:off x="8812394" y="795471"/>
                  <a:ext cx="553998" cy="73507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52" name="Rectangle 151">
                  <a:extLst>
                    <a:ext uri="{FF2B5EF4-FFF2-40B4-BE49-F238E27FC236}">
                      <a16:creationId xmlns:a16="http://schemas.microsoft.com/office/drawing/2014/main" id="{201C3B90-638E-4687-8EA0-595E8EF604B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8812394" y="795471"/>
                  <a:ext cx="553998" cy="73507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53" name="Straight Arrow Connector 152">
              <a:extLst>
                <a:ext uri="{FF2B5EF4-FFF2-40B4-BE49-F238E27FC236}">
                  <a16:creationId xmlns:a16="http://schemas.microsoft.com/office/drawing/2014/main" id="{FFB9C9DB-EAD8-4B61-8E10-D660CF7C17B4}"/>
                </a:ext>
              </a:extLst>
            </p:cNvPr>
            <p:cNvCxnSpPr/>
            <p:nvPr/>
          </p:nvCxnSpPr>
          <p:spPr>
            <a:xfrm rot="16200000">
              <a:off x="4434419" y="4294461"/>
              <a:ext cx="38836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>
              <a:extLst>
                <a:ext uri="{FF2B5EF4-FFF2-40B4-BE49-F238E27FC236}">
                  <a16:creationId xmlns:a16="http://schemas.microsoft.com/office/drawing/2014/main" id="{74DF19A8-79CE-46DE-9F5A-35C99419CE88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7877751" y="4298785"/>
              <a:ext cx="38836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92B1DB29-7545-4EE6-80DC-D7A8E4F2AF37}"/>
                </a:ext>
              </a:extLst>
            </p:cNvPr>
            <p:cNvCxnSpPr>
              <a:cxnSpLocks/>
              <a:endCxn id="127" idx="6"/>
            </p:cNvCxnSpPr>
            <p:nvPr/>
          </p:nvCxnSpPr>
          <p:spPr>
            <a:xfrm>
              <a:off x="6870296" y="4668616"/>
              <a:ext cx="0" cy="30902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D6DCC117-7F65-4971-A5B8-2BD29BA5BD26}"/>
                </a:ext>
              </a:extLst>
            </p:cNvPr>
            <p:cNvCxnSpPr>
              <a:cxnSpLocks/>
              <a:endCxn id="95" idx="6"/>
            </p:cNvCxnSpPr>
            <p:nvPr/>
          </p:nvCxnSpPr>
          <p:spPr>
            <a:xfrm>
              <a:off x="5830787" y="4662437"/>
              <a:ext cx="0" cy="31087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>
              <a:extLst>
                <a:ext uri="{FF2B5EF4-FFF2-40B4-BE49-F238E27FC236}">
                  <a16:creationId xmlns:a16="http://schemas.microsoft.com/office/drawing/2014/main" id="{3BBD23CC-3A73-4CD8-BFF8-9C425D707F02}"/>
                </a:ext>
              </a:extLst>
            </p:cNvPr>
            <p:cNvCxnSpPr/>
            <p:nvPr/>
          </p:nvCxnSpPr>
          <p:spPr>
            <a:xfrm rot="5400000" flipH="1">
              <a:off x="7736303" y="5014205"/>
              <a:ext cx="68133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1D1B3E8B-FF2F-48D1-A483-9F9B53788D1D}"/>
                </a:ext>
              </a:extLst>
            </p:cNvPr>
            <p:cNvCxnSpPr/>
            <p:nvPr/>
          </p:nvCxnSpPr>
          <p:spPr>
            <a:xfrm rot="16200000">
              <a:off x="4292971" y="5011280"/>
              <a:ext cx="68133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TextBox 158">
              <a:extLst>
                <a:ext uri="{FF2B5EF4-FFF2-40B4-BE49-F238E27FC236}">
                  <a16:creationId xmlns:a16="http://schemas.microsoft.com/office/drawing/2014/main" id="{9CA5CDFA-CA54-4572-8BD6-BD15D7258D25}"/>
                </a:ext>
              </a:extLst>
            </p:cNvPr>
            <p:cNvSpPr txBox="1"/>
            <p:nvPr/>
          </p:nvSpPr>
          <p:spPr>
            <a:xfrm rot="5400000" flipH="1" flipV="1">
              <a:off x="3882567" y="4105311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623F122E-0CE2-4F31-AFD5-054CA2DBC325}"/>
                </a:ext>
              </a:extLst>
            </p:cNvPr>
            <p:cNvSpPr txBox="1"/>
            <p:nvPr/>
          </p:nvSpPr>
          <p:spPr>
            <a:xfrm rot="5400000" flipH="1" flipV="1">
              <a:off x="4990270" y="4081863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8FA3DACB-73BD-4A08-9093-93C19F894D96}"/>
                </a:ext>
              </a:extLst>
            </p:cNvPr>
            <p:cNvSpPr txBox="1"/>
            <p:nvPr/>
          </p:nvSpPr>
          <p:spPr>
            <a:xfrm rot="5400000" flipH="1" flipV="1">
              <a:off x="6033411" y="4131557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65" name="TextBox 164">
              <a:extLst>
                <a:ext uri="{FF2B5EF4-FFF2-40B4-BE49-F238E27FC236}">
                  <a16:creationId xmlns:a16="http://schemas.microsoft.com/office/drawing/2014/main" id="{0CD8B904-879D-4CC1-AFC2-540FD4F810CC}"/>
                </a:ext>
              </a:extLst>
            </p:cNvPr>
            <p:cNvSpPr txBox="1"/>
            <p:nvPr/>
          </p:nvSpPr>
          <p:spPr>
            <a:xfrm rot="5400000" flipH="1" flipV="1">
              <a:off x="7210160" y="4108109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20" name="Isosceles Triangle 119">
              <a:extLst>
                <a:ext uri="{FF2B5EF4-FFF2-40B4-BE49-F238E27FC236}">
                  <a16:creationId xmlns:a16="http://schemas.microsoft.com/office/drawing/2014/main" id="{5B7C26D1-4592-46FE-B3BD-5E965C25ACAE}"/>
                </a:ext>
              </a:extLst>
            </p:cNvPr>
            <p:cNvSpPr/>
            <p:nvPr/>
          </p:nvSpPr>
          <p:spPr>
            <a:xfrm rot="16200000" flipV="1">
              <a:off x="5187558" y="1163057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0758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Group 106">
            <a:extLst>
              <a:ext uri="{FF2B5EF4-FFF2-40B4-BE49-F238E27FC236}">
                <a16:creationId xmlns:a16="http://schemas.microsoft.com/office/drawing/2014/main" id="{2A57F0FD-5561-4CDA-9E1B-0AC5AEDEF5F1}"/>
              </a:ext>
            </a:extLst>
          </p:cNvPr>
          <p:cNvGrpSpPr/>
          <p:nvPr/>
        </p:nvGrpSpPr>
        <p:grpSpPr>
          <a:xfrm>
            <a:off x="1279940" y="670658"/>
            <a:ext cx="5338339" cy="5653751"/>
            <a:chOff x="1279940" y="670658"/>
            <a:chExt cx="5338339" cy="5653751"/>
          </a:xfrm>
        </p:grpSpPr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83C2D643-19CB-4771-BB11-27C06C3A26E2}"/>
                </a:ext>
              </a:extLst>
            </p:cNvPr>
            <p:cNvCxnSpPr/>
            <p:nvPr/>
          </p:nvCxnSpPr>
          <p:spPr>
            <a:xfrm>
              <a:off x="1951149" y="947657"/>
              <a:ext cx="58022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BB2812EE-E7E5-450E-BBC7-D48C49F2388E}"/>
                    </a:ext>
                  </a:extLst>
                </p:cNvPr>
                <p:cNvSpPr/>
                <p:nvPr/>
              </p:nvSpPr>
              <p:spPr>
                <a:xfrm rot="16200000">
                  <a:off x="1368490" y="582108"/>
                  <a:ext cx="553998" cy="7310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BB2812EE-E7E5-450E-BBC7-D48C49F2388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1368490" y="582108"/>
                  <a:ext cx="553998" cy="731098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A0B3FCE-DE63-402F-83FC-84DBC9F262D7}"/>
                </a:ext>
              </a:extLst>
            </p:cNvPr>
            <p:cNvSpPr/>
            <p:nvPr/>
          </p:nvSpPr>
          <p:spPr>
            <a:xfrm rot="5400000" flipH="1">
              <a:off x="2531188" y="4619240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38436DE9-2008-4DBF-8E8B-4647F883BF9C}"/>
                </a:ext>
              </a:extLst>
            </p:cNvPr>
            <p:cNvSpPr/>
            <p:nvPr/>
          </p:nvSpPr>
          <p:spPr>
            <a:xfrm rot="5400000" flipH="1">
              <a:off x="2531187" y="2817527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Elbow Connector 91">
              <a:extLst>
                <a:ext uri="{FF2B5EF4-FFF2-40B4-BE49-F238E27FC236}">
                  <a16:creationId xmlns:a16="http://schemas.microsoft.com/office/drawing/2014/main" id="{397E36F1-D376-45AB-81EC-2734A91E7164}"/>
                </a:ext>
              </a:extLst>
            </p:cNvPr>
            <p:cNvCxnSpPr>
              <a:cxnSpLocks/>
              <a:endCxn id="9" idx="0"/>
            </p:cNvCxnSpPr>
            <p:nvPr/>
          </p:nvCxnSpPr>
          <p:spPr>
            <a:xfrm rot="16200000" flipV="1">
              <a:off x="3331854" y="4393522"/>
              <a:ext cx="188709" cy="1023315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92">
              <a:extLst>
                <a:ext uri="{FF2B5EF4-FFF2-40B4-BE49-F238E27FC236}">
                  <a16:creationId xmlns:a16="http://schemas.microsoft.com/office/drawing/2014/main" id="{27ED8BEF-AF83-42F7-8222-74D01D0B05A6}"/>
                </a:ext>
              </a:extLst>
            </p:cNvPr>
            <p:cNvCxnSpPr>
              <a:cxnSpLocks/>
              <a:endCxn id="10" idx="0"/>
            </p:cNvCxnSpPr>
            <p:nvPr/>
          </p:nvCxnSpPr>
          <p:spPr>
            <a:xfrm rot="5400000" flipH="1">
              <a:off x="3329294" y="2594365"/>
              <a:ext cx="176072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DFE47E4-CB8B-43E5-854C-5BF40825B9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7865" y="4290060"/>
              <a:ext cx="0" cy="70947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4451D49A-3C03-4075-BF1C-96104EB70F55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3728487" y="2993557"/>
              <a:ext cx="38325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FEA4589-94A4-4173-925D-ACE8758EFE2C}"/>
                </a:ext>
              </a:extLst>
            </p:cNvPr>
            <p:cNvSpPr/>
            <p:nvPr/>
          </p:nvSpPr>
          <p:spPr>
            <a:xfrm rot="5400000" flipH="1">
              <a:off x="2531187" y="1798899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6" name="Elbow Connector 97">
              <a:extLst>
                <a:ext uri="{FF2B5EF4-FFF2-40B4-BE49-F238E27FC236}">
                  <a16:creationId xmlns:a16="http://schemas.microsoft.com/office/drawing/2014/main" id="{D699AA89-64D8-49FB-9C20-02A346F01E53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3340367" y="1558315"/>
              <a:ext cx="15392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98">
              <a:extLst>
                <a:ext uri="{FF2B5EF4-FFF2-40B4-BE49-F238E27FC236}">
                  <a16:creationId xmlns:a16="http://schemas.microsoft.com/office/drawing/2014/main" id="{AAE6F4D4-2AD4-4C74-9727-B79ACA4FA4A9}"/>
                </a:ext>
              </a:extLst>
            </p:cNvPr>
            <p:cNvCxnSpPr>
              <a:cxnSpLocks/>
              <a:endCxn id="9" idx="2"/>
            </p:cNvCxnSpPr>
            <p:nvPr/>
          </p:nvCxnSpPr>
          <p:spPr>
            <a:xfrm rot="16200000" flipV="1">
              <a:off x="2995240" y="4730326"/>
              <a:ext cx="652598" cy="1197149"/>
            </a:xfrm>
            <a:prstGeom prst="bentConnector3">
              <a:avLst>
                <a:gd name="adj1" fmla="val -3061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506AC251-C091-4A7B-951E-D3473F7CC0D5}"/>
                </a:ext>
              </a:extLst>
            </p:cNvPr>
            <p:cNvCxnSpPr>
              <a:cxnSpLocks/>
              <a:endCxn id="10" idx="2"/>
            </p:cNvCxnSpPr>
            <p:nvPr/>
          </p:nvCxnSpPr>
          <p:spPr>
            <a:xfrm flipV="1">
              <a:off x="2722964" y="3200889"/>
              <a:ext cx="0" cy="89867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20E8BBC-45EA-4D7D-AC50-0317E1C494E9}"/>
                </a:ext>
              </a:extLst>
            </p:cNvPr>
            <p:cNvCxnSpPr>
              <a:stCxn id="10" idx="6"/>
              <a:endCxn id="15" idx="2"/>
            </p:cNvCxnSpPr>
            <p:nvPr/>
          </p:nvCxnSpPr>
          <p:spPr>
            <a:xfrm rot="5400000" flipH="1">
              <a:off x="2405427" y="2499798"/>
              <a:ext cx="635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4BE3CB21-2D05-4512-94FA-149A19FFAF5E}"/>
                    </a:ext>
                  </a:extLst>
                </p:cNvPr>
                <p:cNvSpPr/>
                <p:nvPr/>
              </p:nvSpPr>
              <p:spPr>
                <a:xfrm rot="5400000" flipH="1">
                  <a:off x="3064142" y="5397974"/>
                  <a:ext cx="492443" cy="135671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4BE3CB21-2D05-4512-94FA-149A19FFAF5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3064142" y="5397974"/>
                  <a:ext cx="492443" cy="135671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9EEBA17C-D925-4D27-947C-406C74F001C1}"/>
                    </a:ext>
                  </a:extLst>
                </p:cNvPr>
                <p:cNvSpPr/>
                <p:nvPr/>
              </p:nvSpPr>
              <p:spPr>
                <a:xfrm rot="5400000" flipH="1">
                  <a:off x="3022514" y="4567440"/>
                  <a:ext cx="400110" cy="9768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Rectangle 20">
                  <a:extLst>
                    <a:ext uri="{FF2B5EF4-FFF2-40B4-BE49-F238E27FC236}">
                      <a16:creationId xmlns:a16="http://schemas.microsoft.com/office/drawing/2014/main" id="{9EEBA17C-D925-4D27-947C-406C74F001C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3022514" y="4567440"/>
                  <a:ext cx="400110" cy="976869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0DD2484C-78CC-45D6-AF80-EA4046D7E61B}"/>
                    </a:ext>
                  </a:extLst>
                </p:cNvPr>
                <p:cNvSpPr/>
                <p:nvPr/>
              </p:nvSpPr>
              <p:spPr>
                <a:xfrm rot="5400000" flipH="1">
                  <a:off x="3040758" y="2794115"/>
                  <a:ext cx="492443" cy="82605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Rectangle 21">
                  <a:extLst>
                    <a:ext uri="{FF2B5EF4-FFF2-40B4-BE49-F238E27FC236}">
                      <a16:creationId xmlns:a16="http://schemas.microsoft.com/office/drawing/2014/main" id="{0DD2484C-78CC-45D6-AF80-EA4046D7E61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3040758" y="2794115"/>
                  <a:ext cx="492443" cy="82605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0C5DCE8C-2BFF-4EF1-8551-F04F3D0DF228}"/>
                    </a:ext>
                  </a:extLst>
                </p:cNvPr>
                <p:cNvSpPr/>
                <p:nvPr/>
              </p:nvSpPr>
              <p:spPr>
                <a:xfrm rot="5400000" flipH="1">
                  <a:off x="3042952" y="1821091"/>
                  <a:ext cx="492443" cy="82605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0C5DCE8C-2BFF-4EF1-8551-F04F3D0DF2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3042952" y="1821091"/>
                  <a:ext cx="492443" cy="826059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84AE6BCF-7793-40B4-BAF3-7F82CFB43FBB}"/>
                </a:ext>
              </a:extLst>
            </p:cNvPr>
            <p:cNvSpPr/>
            <p:nvPr/>
          </p:nvSpPr>
          <p:spPr>
            <a:xfrm rot="5400000" flipH="1" flipV="1">
              <a:off x="3267564" y="5808102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Isosceles Triangle 24">
              <a:extLst>
                <a:ext uri="{FF2B5EF4-FFF2-40B4-BE49-F238E27FC236}">
                  <a16:creationId xmlns:a16="http://schemas.microsoft.com/office/drawing/2014/main" id="{07F1703E-39E9-4F04-8D8D-7B370C315EFC}"/>
                </a:ext>
              </a:extLst>
            </p:cNvPr>
            <p:cNvSpPr/>
            <p:nvPr/>
          </p:nvSpPr>
          <p:spPr>
            <a:xfrm rot="5400000" flipH="1" flipV="1">
              <a:off x="3266411" y="4760422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57A5EFEB-4335-469C-951C-E89AEFD328C7}"/>
                </a:ext>
              </a:extLst>
            </p:cNvPr>
            <p:cNvSpPr/>
            <p:nvPr/>
          </p:nvSpPr>
          <p:spPr>
            <a:xfrm rot="5400000" flipH="1" flipV="1">
              <a:off x="3267279" y="2958930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4104AF3-226D-4D53-8A27-FD274DF9F7AE}"/>
                </a:ext>
              </a:extLst>
            </p:cNvPr>
            <p:cNvSpPr/>
            <p:nvPr/>
          </p:nvSpPr>
          <p:spPr>
            <a:xfrm rot="5400000" flipH="1" flipV="1">
              <a:off x="3267563" y="1937809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854BAA0C-3C44-47D1-AEC1-269DD3D9769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920112" y="1775046"/>
              <a:ext cx="0" cy="36936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8D7AB29-EDF9-4E58-BA26-4C6C2FAFD44D}"/>
                </a:ext>
              </a:extLst>
            </p:cNvPr>
            <p:cNvSpPr/>
            <p:nvPr/>
          </p:nvSpPr>
          <p:spPr>
            <a:xfrm rot="5400000" flipH="1">
              <a:off x="2531187" y="761474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31" name="Elbow Connector 113">
              <a:extLst>
                <a:ext uri="{FF2B5EF4-FFF2-40B4-BE49-F238E27FC236}">
                  <a16:creationId xmlns:a16="http://schemas.microsoft.com/office/drawing/2014/main" id="{48EFDB78-7369-4447-880B-FED1FB412D74}"/>
                </a:ext>
              </a:extLst>
            </p:cNvPr>
            <p:cNvCxnSpPr>
              <a:cxnSpLocks/>
              <a:endCxn id="30" idx="0"/>
            </p:cNvCxnSpPr>
            <p:nvPr/>
          </p:nvCxnSpPr>
          <p:spPr>
            <a:xfrm rot="5400000" flipH="1">
              <a:off x="3335097" y="532510"/>
              <a:ext cx="16446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C2B947F9-497A-45BA-9CF9-45A4FBA7142C}"/>
                </a:ext>
              </a:extLst>
            </p:cNvPr>
            <p:cNvCxnSpPr>
              <a:stCxn id="15" idx="6"/>
              <a:endCxn id="30" idx="2"/>
            </p:cNvCxnSpPr>
            <p:nvPr/>
          </p:nvCxnSpPr>
          <p:spPr>
            <a:xfrm rot="5400000" flipH="1">
              <a:off x="2396028" y="1471771"/>
              <a:ext cx="6538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F09618F6-E494-4569-A0A8-F5AA4780527A}"/>
                </a:ext>
              </a:extLst>
            </p:cNvPr>
            <p:cNvSpPr/>
            <p:nvPr/>
          </p:nvSpPr>
          <p:spPr>
            <a:xfrm rot="16200000">
              <a:off x="4928075" y="4621095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BA45FD1-5D4E-4935-9802-10FBFA3EB437}"/>
                </a:ext>
              </a:extLst>
            </p:cNvPr>
            <p:cNvSpPr/>
            <p:nvPr/>
          </p:nvSpPr>
          <p:spPr>
            <a:xfrm rot="16200000">
              <a:off x="4928074" y="2807807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38" name="Elbow Connector 53">
              <a:extLst>
                <a:ext uri="{FF2B5EF4-FFF2-40B4-BE49-F238E27FC236}">
                  <a16:creationId xmlns:a16="http://schemas.microsoft.com/office/drawing/2014/main" id="{BDBD84EB-7B15-4F9E-860A-CC9C712D04D3}"/>
                </a:ext>
              </a:extLst>
            </p:cNvPr>
            <p:cNvCxnSpPr>
              <a:cxnSpLocks/>
              <a:endCxn id="36" idx="0"/>
            </p:cNvCxnSpPr>
            <p:nvPr/>
          </p:nvCxnSpPr>
          <p:spPr>
            <a:xfrm rot="5400000" flipH="1" flipV="1">
              <a:off x="4339639" y="4410906"/>
              <a:ext cx="186854" cy="990403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54">
              <a:extLst>
                <a:ext uri="{FF2B5EF4-FFF2-40B4-BE49-F238E27FC236}">
                  <a16:creationId xmlns:a16="http://schemas.microsoft.com/office/drawing/2014/main" id="{50F698B1-0087-46AE-B48D-D69A45E25FC1}"/>
                </a:ext>
              </a:extLst>
            </p:cNvPr>
            <p:cNvCxnSpPr>
              <a:endCxn id="37" idx="0"/>
            </p:cNvCxnSpPr>
            <p:nvPr/>
          </p:nvCxnSpPr>
          <p:spPr>
            <a:xfrm rot="5400000" flipH="1" flipV="1">
              <a:off x="4331662" y="2590433"/>
              <a:ext cx="187646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E495EBE9-B14F-46D2-BCC0-B07F815734C7}"/>
                </a:ext>
              </a:extLst>
            </p:cNvPr>
            <p:cNvCxnSpPr/>
            <p:nvPr/>
          </p:nvCxnSpPr>
          <p:spPr>
            <a:xfrm rot="16200000">
              <a:off x="3731077" y="2995412"/>
              <a:ext cx="38325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7B1898A8-E1B0-4231-85C7-927A0A1DC8ED}"/>
                </a:ext>
              </a:extLst>
            </p:cNvPr>
            <p:cNvSpPr/>
            <p:nvPr/>
          </p:nvSpPr>
          <p:spPr>
            <a:xfrm rot="16200000">
              <a:off x="4928074" y="1789179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43" name="Elbow Connector 58">
              <a:extLst>
                <a:ext uri="{FF2B5EF4-FFF2-40B4-BE49-F238E27FC236}">
                  <a16:creationId xmlns:a16="http://schemas.microsoft.com/office/drawing/2014/main" id="{7BA349C8-85F2-49A3-9302-2C298EF379EB}"/>
                </a:ext>
              </a:extLst>
            </p:cNvPr>
            <p:cNvCxnSpPr>
              <a:endCxn id="42" idx="0"/>
            </p:cNvCxnSpPr>
            <p:nvPr/>
          </p:nvCxnSpPr>
          <p:spPr>
            <a:xfrm rot="5400000" flipH="1" flipV="1">
              <a:off x="4342734" y="1560733"/>
              <a:ext cx="165502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lbow Connector 59">
              <a:extLst>
                <a:ext uri="{FF2B5EF4-FFF2-40B4-BE49-F238E27FC236}">
                  <a16:creationId xmlns:a16="http://schemas.microsoft.com/office/drawing/2014/main" id="{440B3455-35FA-4AE9-95BA-9435D120E54C}"/>
                </a:ext>
              </a:extLst>
            </p:cNvPr>
            <p:cNvCxnSpPr>
              <a:endCxn id="36" idx="2"/>
            </p:cNvCxnSpPr>
            <p:nvPr/>
          </p:nvCxnSpPr>
          <p:spPr>
            <a:xfrm rot="5400000" flipH="1" flipV="1">
              <a:off x="4194979" y="4732181"/>
              <a:ext cx="652598" cy="1197149"/>
            </a:xfrm>
            <a:prstGeom prst="bentConnector3">
              <a:avLst>
                <a:gd name="adj1" fmla="val -3061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BD5BBEB6-0BFC-4F13-9915-B9616D056167}"/>
                </a:ext>
              </a:extLst>
            </p:cNvPr>
            <p:cNvCxnSpPr>
              <a:cxnSpLocks/>
              <a:endCxn id="37" idx="2"/>
            </p:cNvCxnSpPr>
            <p:nvPr/>
          </p:nvCxnSpPr>
          <p:spPr>
            <a:xfrm flipV="1">
              <a:off x="5119852" y="3191169"/>
              <a:ext cx="0" cy="90839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85A630DB-8A4F-471D-97D3-C4E1D9801AC1}"/>
                </a:ext>
              </a:extLst>
            </p:cNvPr>
            <p:cNvCxnSpPr>
              <a:stCxn id="37" idx="6"/>
              <a:endCxn id="42" idx="2"/>
            </p:cNvCxnSpPr>
            <p:nvPr/>
          </p:nvCxnSpPr>
          <p:spPr>
            <a:xfrm rot="16200000">
              <a:off x="4802314" y="2501653"/>
              <a:ext cx="635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DFF0BF01-D94B-4754-BE7E-EEAA4FDA9D29}"/>
                    </a:ext>
                  </a:extLst>
                </p:cNvPr>
                <p:cNvSpPr/>
                <p:nvPr/>
              </p:nvSpPr>
              <p:spPr>
                <a:xfrm rot="16200000">
                  <a:off x="4286232" y="5503223"/>
                  <a:ext cx="492443" cy="11499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DFF0BF01-D94B-4754-BE7E-EEAA4FDA9D2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286232" y="5503223"/>
                  <a:ext cx="492443" cy="114993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A8FCD488-B81E-415D-9F5F-17F1653F75E2}"/>
                    </a:ext>
                  </a:extLst>
                </p:cNvPr>
                <p:cNvSpPr/>
                <p:nvPr/>
              </p:nvSpPr>
              <p:spPr>
                <a:xfrm rot="16200000">
                  <a:off x="4434213" y="4642230"/>
                  <a:ext cx="400110" cy="8309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1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A8FCD488-B81E-415D-9F5F-17F1653F75E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434213" y="4642230"/>
                  <a:ext cx="400110" cy="830997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B0EFE5C6-2339-4AD2-9900-D9358AAD0801}"/>
                    </a:ext>
                  </a:extLst>
                </p:cNvPr>
                <p:cNvSpPr/>
                <p:nvPr/>
              </p:nvSpPr>
              <p:spPr>
                <a:xfrm rot="16200000">
                  <a:off x="4258098" y="2899363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B0EFE5C6-2339-4AD2-9900-D9358AAD080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258098" y="2899363"/>
                  <a:ext cx="492443" cy="61927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BA491937-7E0F-4654-9D90-FBD63CAF98FA}"/>
                    </a:ext>
                  </a:extLst>
                </p:cNvPr>
                <p:cNvSpPr/>
                <p:nvPr/>
              </p:nvSpPr>
              <p:spPr>
                <a:xfrm rot="16200000">
                  <a:off x="4255904" y="1926340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BA491937-7E0F-4654-9D90-FBD63CAF98F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255904" y="1926340"/>
                  <a:ext cx="492443" cy="61927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1" name="Isosceles Triangle 50">
              <a:extLst>
                <a:ext uri="{FF2B5EF4-FFF2-40B4-BE49-F238E27FC236}">
                  <a16:creationId xmlns:a16="http://schemas.microsoft.com/office/drawing/2014/main" id="{6B6CA73B-E831-4774-8BF5-A5E70ECECCEB}"/>
                </a:ext>
              </a:extLst>
            </p:cNvPr>
            <p:cNvSpPr/>
            <p:nvPr/>
          </p:nvSpPr>
          <p:spPr>
            <a:xfrm rot="16200000" flipV="1">
              <a:off x="4476625" y="5806782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5B182A7F-20EA-4A70-A587-DEEAC2C16660}"/>
                </a:ext>
              </a:extLst>
            </p:cNvPr>
            <p:cNvSpPr/>
            <p:nvPr/>
          </p:nvSpPr>
          <p:spPr>
            <a:xfrm rot="16200000" flipV="1">
              <a:off x="4477778" y="4762277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EC9C6BE1-B172-4CC8-ACCF-CF11A60C8159}"/>
                </a:ext>
              </a:extLst>
            </p:cNvPr>
            <p:cNvSpPr/>
            <p:nvPr/>
          </p:nvSpPr>
          <p:spPr>
            <a:xfrm rot="16200000" flipV="1">
              <a:off x="4476908" y="2958735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D6842DE4-9660-4152-B904-83CB57828BF2}"/>
                </a:ext>
              </a:extLst>
            </p:cNvPr>
            <p:cNvSpPr/>
            <p:nvPr/>
          </p:nvSpPr>
          <p:spPr>
            <a:xfrm rot="16200000" flipV="1">
              <a:off x="4476624" y="1934439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D57C773A-84A4-465E-9782-7D52F33B5F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2703" y="1776901"/>
              <a:ext cx="0" cy="369365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A34ABC23-65D1-40CA-9219-AC573784E787}"/>
                </a:ext>
              </a:extLst>
            </p:cNvPr>
            <p:cNvSpPr/>
            <p:nvPr/>
          </p:nvSpPr>
          <p:spPr>
            <a:xfrm rot="16200000">
              <a:off x="4928074" y="763329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58" name="Elbow Connector 75">
              <a:extLst>
                <a:ext uri="{FF2B5EF4-FFF2-40B4-BE49-F238E27FC236}">
                  <a16:creationId xmlns:a16="http://schemas.microsoft.com/office/drawing/2014/main" id="{6B4D925A-7F2B-4394-B803-B6E56AF36DD8}"/>
                </a:ext>
              </a:extLst>
            </p:cNvPr>
            <p:cNvCxnSpPr>
              <a:endCxn id="57" idx="0"/>
            </p:cNvCxnSpPr>
            <p:nvPr/>
          </p:nvCxnSpPr>
          <p:spPr>
            <a:xfrm rot="16200000">
              <a:off x="4343251" y="534365"/>
              <a:ext cx="16446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>
              <a:extLst>
                <a:ext uri="{FF2B5EF4-FFF2-40B4-BE49-F238E27FC236}">
                  <a16:creationId xmlns:a16="http://schemas.microsoft.com/office/drawing/2014/main" id="{D2452CCD-86D9-4046-AE1A-7C12F054B3B4}"/>
                </a:ext>
              </a:extLst>
            </p:cNvPr>
            <p:cNvCxnSpPr>
              <a:stCxn id="42" idx="6"/>
              <a:endCxn id="57" idx="2"/>
            </p:cNvCxnSpPr>
            <p:nvPr/>
          </p:nvCxnSpPr>
          <p:spPr>
            <a:xfrm rot="16200000">
              <a:off x="4792915" y="1473626"/>
              <a:ext cx="6538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2F06287D-B30E-4D5D-80DA-942173163C7F}"/>
                    </a:ext>
                  </a:extLst>
                </p:cNvPr>
                <p:cNvSpPr/>
                <p:nvPr/>
              </p:nvSpPr>
              <p:spPr>
                <a:xfrm rot="16200000">
                  <a:off x="4255904" y="898406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Rectangle 59">
                  <a:extLst>
                    <a:ext uri="{FF2B5EF4-FFF2-40B4-BE49-F238E27FC236}">
                      <a16:creationId xmlns:a16="http://schemas.microsoft.com/office/drawing/2014/main" id="{2F06287D-B30E-4D5D-80DA-942173163C7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255904" y="898406"/>
                  <a:ext cx="492443" cy="61927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3D979713-04C6-4E3D-A657-709F5ECE0928}"/>
                </a:ext>
              </a:extLst>
            </p:cNvPr>
            <p:cNvSpPr/>
            <p:nvPr/>
          </p:nvSpPr>
          <p:spPr>
            <a:xfrm rot="16200000" flipV="1">
              <a:off x="4476624" y="907648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A02FB9C5-AE8D-4305-898D-10944A3DF527}"/>
                    </a:ext>
                  </a:extLst>
                </p:cNvPr>
                <p:cNvSpPr/>
                <p:nvPr/>
              </p:nvSpPr>
              <p:spPr>
                <a:xfrm rot="5400000" flipH="1">
                  <a:off x="5973744" y="594283"/>
                  <a:ext cx="553998" cy="73507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Rectangle 61">
                  <a:extLst>
                    <a:ext uri="{FF2B5EF4-FFF2-40B4-BE49-F238E27FC236}">
                      <a16:creationId xmlns:a16="http://schemas.microsoft.com/office/drawing/2014/main" id="{A02FB9C5-AE8D-4305-898D-10944A3DF52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5973744" y="594283"/>
                  <a:ext cx="553998" cy="73507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3" name="Straight Arrow Connector 62">
              <a:extLst>
                <a:ext uri="{FF2B5EF4-FFF2-40B4-BE49-F238E27FC236}">
                  <a16:creationId xmlns:a16="http://schemas.microsoft.com/office/drawing/2014/main" id="{6DB7DA21-57C5-463A-8F3B-12DE068AF5DD}"/>
                </a:ext>
              </a:extLst>
            </p:cNvPr>
            <p:cNvCxnSpPr/>
            <p:nvPr/>
          </p:nvCxnSpPr>
          <p:spPr>
            <a:xfrm>
              <a:off x="5302977" y="973029"/>
              <a:ext cx="58022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816EABA7-6877-40C4-8E0A-F712EADA923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37864" y="3844559"/>
              <a:ext cx="0" cy="25500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>
              <a:extLst>
                <a:ext uri="{FF2B5EF4-FFF2-40B4-BE49-F238E27FC236}">
                  <a16:creationId xmlns:a16="http://schemas.microsoft.com/office/drawing/2014/main" id="{5E517D07-0C7D-4464-89C6-CD0C2F0B6847}"/>
                </a:ext>
              </a:extLst>
            </p:cNvPr>
            <p:cNvCxnSpPr>
              <a:cxnSpLocks/>
              <a:stCxn id="9" idx="6"/>
            </p:cNvCxnSpPr>
            <p:nvPr/>
          </p:nvCxnSpPr>
          <p:spPr>
            <a:xfrm flipV="1">
              <a:off x="2722965" y="4290060"/>
              <a:ext cx="0" cy="3289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0417E5F5-40ED-44D4-A58B-6A8E833A6A48}"/>
                </a:ext>
              </a:extLst>
            </p:cNvPr>
            <p:cNvCxnSpPr>
              <a:cxnSpLocks/>
              <a:stCxn id="36" idx="6"/>
            </p:cNvCxnSpPr>
            <p:nvPr/>
          </p:nvCxnSpPr>
          <p:spPr>
            <a:xfrm flipV="1">
              <a:off x="5119853" y="4290060"/>
              <a:ext cx="0" cy="33084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919EC7CD-505A-451D-876F-C82875DB1F0E}"/>
                </a:ext>
              </a:extLst>
            </p:cNvPr>
            <p:cNvSpPr txBox="1"/>
            <p:nvPr/>
          </p:nvSpPr>
          <p:spPr>
            <a:xfrm rot="5400000" flipH="1" flipV="1">
              <a:off x="4260080" y="3696674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4F4FAD2B-9A9B-4F9C-ADB3-4C536FB787C4}"/>
                </a:ext>
              </a:extLst>
            </p:cNvPr>
            <p:cNvSpPr txBox="1"/>
            <p:nvPr/>
          </p:nvSpPr>
          <p:spPr>
            <a:xfrm rot="5400000" flipH="1" flipV="1">
              <a:off x="1947884" y="3716741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F3B3ECD9-3B46-428A-9E08-CD5CE0CAB425}"/>
                </a:ext>
              </a:extLst>
            </p:cNvPr>
            <p:cNvSpPr txBox="1"/>
            <p:nvPr/>
          </p:nvSpPr>
          <p:spPr>
            <a:xfrm rot="5400000" flipH="1" flipV="1">
              <a:off x="3055587" y="3693293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C0BBB7CC-44E6-476F-83BF-8AE3F8654AB9}"/>
                </a:ext>
              </a:extLst>
            </p:cNvPr>
            <p:cNvSpPr/>
            <p:nvPr/>
          </p:nvSpPr>
          <p:spPr>
            <a:xfrm rot="16200000">
              <a:off x="3609103" y="3241478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02" name="Rectangle: Rounded Corners 101">
              <a:extLst>
                <a:ext uri="{FF2B5EF4-FFF2-40B4-BE49-F238E27FC236}">
                  <a16:creationId xmlns:a16="http://schemas.microsoft.com/office/drawing/2014/main" id="{71DAA792-43EA-48AA-9275-5B034F61AD2C}"/>
                </a:ext>
              </a:extLst>
            </p:cNvPr>
            <p:cNvSpPr/>
            <p:nvPr/>
          </p:nvSpPr>
          <p:spPr>
            <a:xfrm rot="16200000">
              <a:off x="3609103" y="2200706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04" name="Rectangle: Rounded Corners 103">
              <a:extLst>
                <a:ext uri="{FF2B5EF4-FFF2-40B4-BE49-F238E27FC236}">
                  <a16:creationId xmlns:a16="http://schemas.microsoft.com/office/drawing/2014/main" id="{BC53A441-83E2-4E61-9E19-573DE24E4CE8}"/>
                </a:ext>
              </a:extLst>
            </p:cNvPr>
            <p:cNvSpPr/>
            <p:nvPr/>
          </p:nvSpPr>
          <p:spPr>
            <a:xfrm rot="16200000">
              <a:off x="3609103" y="1173820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06" name="Rectangle: Rounded Corners 105">
              <a:extLst>
                <a:ext uri="{FF2B5EF4-FFF2-40B4-BE49-F238E27FC236}">
                  <a16:creationId xmlns:a16="http://schemas.microsoft.com/office/drawing/2014/main" id="{594A1D7F-AD04-4B95-85A9-0830DA12B999}"/>
                </a:ext>
              </a:extLst>
            </p:cNvPr>
            <p:cNvSpPr/>
            <p:nvPr/>
          </p:nvSpPr>
          <p:spPr>
            <a:xfrm rot="16200000">
              <a:off x="3609104" y="5053974"/>
              <a:ext cx="657521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1025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roup 83">
            <a:extLst>
              <a:ext uri="{FF2B5EF4-FFF2-40B4-BE49-F238E27FC236}">
                <a16:creationId xmlns:a16="http://schemas.microsoft.com/office/drawing/2014/main" id="{EE365CBC-974A-4443-BF0C-D093FD298175}"/>
              </a:ext>
            </a:extLst>
          </p:cNvPr>
          <p:cNvGrpSpPr/>
          <p:nvPr/>
        </p:nvGrpSpPr>
        <p:grpSpPr>
          <a:xfrm>
            <a:off x="1276565" y="592490"/>
            <a:ext cx="4733948" cy="5465183"/>
            <a:chOff x="1276565" y="592490"/>
            <a:chExt cx="4733948" cy="546518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5329AD0-4008-4284-90DE-DCC883671E69}"/>
                </a:ext>
              </a:extLst>
            </p:cNvPr>
            <p:cNvSpPr/>
            <p:nvPr/>
          </p:nvSpPr>
          <p:spPr>
            <a:xfrm rot="16200000">
              <a:off x="3415197" y="4334289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FB74BE9A-9569-4A2A-B4AF-9EFE5ACB2A6F}"/>
                </a:ext>
              </a:extLst>
            </p:cNvPr>
            <p:cNvSpPr/>
            <p:nvPr/>
          </p:nvSpPr>
          <p:spPr>
            <a:xfrm rot="16200000">
              <a:off x="3415197" y="2783441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6" name="Elbow Connector 53">
              <a:extLst>
                <a:ext uri="{FF2B5EF4-FFF2-40B4-BE49-F238E27FC236}">
                  <a16:creationId xmlns:a16="http://schemas.microsoft.com/office/drawing/2014/main" id="{A9609C2D-D59A-4CCE-BE9C-0B07E1491193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2819180" y="4126869"/>
              <a:ext cx="186855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Elbow Connector 54">
              <a:extLst>
                <a:ext uri="{FF2B5EF4-FFF2-40B4-BE49-F238E27FC236}">
                  <a16:creationId xmlns:a16="http://schemas.microsoft.com/office/drawing/2014/main" id="{9D18D225-D617-4A33-91C2-5F2D076816A9}"/>
                </a:ext>
              </a:extLst>
            </p:cNvPr>
            <p:cNvCxnSpPr>
              <a:endCxn id="5" idx="0"/>
            </p:cNvCxnSpPr>
            <p:nvPr/>
          </p:nvCxnSpPr>
          <p:spPr>
            <a:xfrm rot="16200000">
              <a:off x="2824572" y="2560279"/>
              <a:ext cx="176072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7D44EE6-C225-460F-97AA-2697036B51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09826" y="3704451"/>
              <a:ext cx="0" cy="1851059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4D4C9365-9642-4ACE-8B29-C3AB4AA2D5C1}"/>
                </a:ext>
              </a:extLst>
            </p:cNvPr>
            <p:cNvCxnSpPr/>
            <p:nvPr/>
          </p:nvCxnSpPr>
          <p:spPr>
            <a:xfrm rot="16200000">
              <a:off x="2218200" y="2959471"/>
              <a:ext cx="383251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720A7E4-8AAE-47B8-B846-4BBC75CF9CBA}"/>
                </a:ext>
              </a:extLst>
            </p:cNvPr>
            <p:cNvSpPr/>
            <p:nvPr/>
          </p:nvSpPr>
          <p:spPr>
            <a:xfrm rot="16200000">
              <a:off x="3415197" y="1764813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Elbow Connector 58">
              <a:extLst>
                <a:ext uri="{FF2B5EF4-FFF2-40B4-BE49-F238E27FC236}">
                  <a16:creationId xmlns:a16="http://schemas.microsoft.com/office/drawing/2014/main" id="{92CE4071-B7A8-4DBA-A38F-54BF25A14D21}"/>
                </a:ext>
              </a:extLst>
            </p:cNvPr>
            <p:cNvCxnSpPr>
              <a:endCxn id="10" idx="0"/>
            </p:cNvCxnSpPr>
            <p:nvPr/>
          </p:nvCxnSpPr>
          <p:spPr>
            <a:xfrm rot="16200000">
              <a:off x="2835644" y="1530579"/>
              <a:ext cx="15392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59">
              <a:extLst>
                <a:ext uri="{FF2B5EF4-FFF2-40B4-BE49-F238E27FC236}">
                  <a16:creationId xmlns:a16="http://schemas.microsoft.com/office/drawing/2014/main" id="{44375A4A-3041-4371-8321-ED3A3B7D1398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2682101" y="4455725"/>
              <a:ext cx="652598" cy="1197149"/>
            </a:xfrm>
            <a:prstGeom prst="bentConnector3">
              <a:avLst>
                <a:gd name="adj1" fmla="val -30619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33F86C8C-F722-45A9-AF1B-D4618A35229C}"/>
                </a:ext>
              </a:extLst>
            </p:cNvPr>
            <p:cNvCxnSpPr>
              <a:cxnSpLocks/>
              <a:stCxn id="4" idx="6"/>
            </p:cNvCxnSpPr>
            <p:nvPr/>
          </p:nvCxnSpPr>
          <p:spPr>
            <a:xfrm rot="16200000">
              <a:off x="3281202" y="4008325"/>
              <a:ext cx="65154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6046F1F9-E632-4DCD-9391-05D5C2E4DEB9}"/>
                </a:ext>
              </a:extLst>
            </p:cNvPr>
            <p:cNvCxnSpPr>
              <a:stCxn id="5" idx="6"/>
              <a:endCxn id="10" idx="2"/>
            </p:cNvCxnSpPr>
            <p:nvPr/>
          </p:nvCxnSpPr>
          <p:spPr>
            <a:xfrm rot="16200000">
              <a:off x="3289437" y="2465712"/>
              <a:ext cx="635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533FDAB6-6A01-4B47-93F6-6EAA6A35FBB6}"/>
                    </a:ext>
                  </a:extLst>
                </p:cNvPr>
                <p:cNvSpPr/>
                <p:nvPr/>
              </p:nvSpPr>
              <p:spPr>
                <a:xfrm rot="16200000">
                  <a:off x="2730603" y="5226767"/>
                  <a:ext cx="492443" cy="114993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533FDAB6-6A01-4B47-93F6-6EAA6A35FBB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730603" y="5226767"/>
                  <a:ext cx="492443" cy="114993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FA6F6471-FFE8-4BDF-AF53-85F8C0AC2215}"/>
                    </a:ext>
                  </a:extLst>
                </p:cNvPr>
                <p:cNvSpPr/>
                <p:nvPr/>
              </p:nvSpPr>
              <p:spPr>
                <a:xfrm rot="16200000">
                  <a:off x="2805064" y="4312074"/>
                  <a:ext cx="430887" cy="93839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FA6F6471-FFE8-4BDF-AF53-85F8C0AC221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805064" y="4312074"/>
                  <a:ext cx="430887" cy="93839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62C57835-2AFA-4A6D-AD3A-F2B7CC7F3DDD}"/>
                    </a:ext>
                  </a:extLst>
                </p:cNvPr>
                <p:cNvSpPr/>
                <p:nvPr/>
              </p:nvSpPr>
              <p:spPr>
                <a:xfrm rot="16200000">
                  <a:off x="2745221" y="2863422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62C57835-2AFA-4A6D-AD3A-F2B7CC7F3D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745221" y="2863422"/>
                  <a:ext cx="492443" cy="61927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BFA915CE-4BC0-4DEF-BFD9-015DF98ABC39}"/>
                    </a:ext>
                  </a:extLst>
                </p:cNvPr>
                <p:cNvSpPr/>
                <p:nvPr/>
              </p:nvSpPr>
              <p:spPr>
                <a:xfrm rot="16200000">
                  <a:off x="2743027" y="1890399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BFA915CE-4BC0-4DEF-BFD9-015DF98ABC3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743027" y="1890399"/>
                  <a:ext cx="492443" cy="61927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D9420E8-00AF-4A1A-860E-A27DB94976E0}"/>
                </a:ext>
              </a:extLst>
            </p:cNvPr>
            <p:cNvSpPr/>
            <p:nvPr/>
          </p:nvSpPr>
          <p:spPr>
            <a:xfrm rot="16200000" flipV="1">
              <a:off x="2963747" y="5530326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AA4798-C56D-497D-87D1-DE4362E7950D}"/>
                </a:ext>
              </a:extLst>
            </p:cNvPr>
            <p:cNvSpPr/>
            <p:nvPr/>
          </p:nvSpPr>
          <p:spPr>
            <a:xfrm rot="16200000" flipV="1">
              <a:off x="2964900" y="4485821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8DB2D129-AE3E-4993-99AB-05242A57F00A}"/>
                </a:ext>
              </a:extLst>
            </p:cNvPr>
            <p:cNvSpPr/>
            <p:nvPr/>
          </p:nvSpPr>
          <p:spPr>
            <a:xfrm rot="16200000" flipV="1">
              <a:off x="2964031" y="2922464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FF9DBE2D-82FF-4C5C-846D-95D615F9E217}"/>
                </a:ext>
              </a:extLst>
            </p:cNvPr>
            <p:cNvSpPr/>
            <p:nvPr/>
          </p:nvSpPr>
          <p:spPr>
            <a:xfrm rot="16200000" flipV="1">
              <a:off x="2963747" y="1907362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EDC289B8-2CA9-4B40-8EB4-38F2E78F685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409826" y="918973"/>
              <a:ext cx="0" cy="250030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3662750-B916-46C8-9E32-BB524A7D7EAA}"/>
                </a:ext>
              </a:extLst>
            </p:cNvPr>
            <p:cNvSpPr/>
            <p:nvPr/>
          </p:nvSpPr>
          <p:spPr>
            <a:xfrm rot="16200000">
              <a:off x="3415197" y="727388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25" name="Elbow Connector 75">
              <a:extLst>
                <a:ext uri="{FF2B5EF4-FFF2-40B4-BE49-F238E27FC236}">
                  <a16:creationId xmlns:a16="http://schemas.microsoft.com/office/drawing/2014/main" id="{D3F9CA90-8E03-4C5E-86B8-1D75D8756F27}"/>
                </a:ext>
              </a:extLst>
            </p:cNvPr>
            <p:cNvCxnSpPr>
              <a:endCxn id="24" idx="0"/>
            </p:cNvCxnSpPr>
            <p:nvPr/>
          </p:nvCxnSpPr>
          <p:spPr>
            <a:xfrm rot="16200000">
              <a:off x="2830374" y="498424"/>
              <a:ext cx="16446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977CE097-CDC4-4778-84E7-F7411D4CCC08}"/>
                </a:ext>
              </a:extLst>
            </p:cNvPr>
            <p:cNvCxnSpPr>
              <a:stCxn id="10" idx="6"/>
              <a:endCxn id="24" idx="2"/>
            </p:cNvCxnSpPr>
            <p:nvPr/>
          </p:nvCxnSpPr>
          <p:spPr>
            <a:xfrm rot="16200000">
              <a:off x="3280038" y="1437685"/>
              <a:ext cx="6538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518570F0-F548-416B-9671-4402CC716572}"/>
                    </a:ext>
                  </a:extLst>
                </p:cNvPr>
                <p:cNvSpPr/>
                <p:nvPr/>
              </p:nvSpPr>
              <p:spPr>
                <a:xfrm rot="16200000">
                  <a:off x="2743027" y="862465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Rectangle 26">
                  <a:extLst>
                    <a:ext uri="{FF2B5EF4-FFF2-40B4-BE49-F238E27FC236}">
                      <a16:creationId xmlns:a16="http://schemas.microsoft.com/office/drawing/2014/main" id="{518570F0-F548-416B-9671-4402CC71657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743027" y="862465"/>
                  <a:ext cx="492443" cy="61927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D2C037F7-E642-4500-B703-12906B5723F9}"/>
                </a:ext>
              </a:extLst>
            </p:cNvPr>
            <p:cNvCxnSpPr>
              <a:cxnSpLocks/>
              <a:endCxn id="24" idx="0"/>
            </p:cNvCxnSpPr>
            <p:nvPr/>
          </p:nvCxnSpPr>
          <p:spPr>
            <a:xfrm>
              <a:off x="1990725" y="918973"/>
              <a:ext cx="142466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7829AD03-0B43-4C85-8E4C-F10A7065F827}"/>
                    </a:ext>
                  </a:extLst>
                </p:cNvPr>
                <p:cNvSpPr/>
                <p:nvPr/>
              </p:nvSpPr>
              <p:spPr>
                <a:xfrm rot="16200000">
                  <a:off x="1365115" y="503940"/>
                  <a:ext cx="553998" cy="7310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7829AD03-0B43-4C85-8E4C-F10A7065F82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1365115" y="503940"/>
                  <a:ext cx="553998" cy="731098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9DABDB9F-B8D6-4AA2-9BE4-ECD30FFB6AF7}"/>
                </a:ext>
              </a:extLst>
            </p:cNvPr>
            <p:cNvCxnSpPr/>
            <p:nvPr/>
          </p:nvCxnSpPr>
          <p:spPr>
            <a:xfrm>
              <a:off x="2915606" y="918973"/>
              <a:ext cx="48664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Elbow Connector 91">
              <a:extLst>
                <a:ext uri="{FF2B5EF4-FFF2-40B4-BE49-F238E27FC236}">
                  <a16:creationId xmlns:a16="http://schemas.microsoft.com/office/drawing/2014/main" id="{6D7B0AB4-ACFE-4506-B2A2-6F3F95F33B8C}"/>
                </a:ext>
              </a:extLst>
            </p:cNvPr>
            <p:cNvCxnSpPr/>
            <p:nvPr/>
          </p:nvCxnSpPr>
          <p:spPr>
            <a:xfrm rot="5400000" flipH="1">
              <a:off x="4200569" y="4136589"/>
              <a:ext cx="186855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Elbow Connector 92">
              <a:extLst>
                <a:ext uri="{FF2B5EF4-FFF2-40B4-BE49-F238E27FC236}">
                  <a16:creationId xmlns:a16="http://schemas.microsoft.com/office/drawing/2014/main" id="{DB904595-87B2-4632-B319-01BA29274753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4205960" y="2561506"/>
              <a:ext cx="176072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Elbow Connector 97">
              <a:extLst>
                <a:ext uri="{FF2B5EF4-FFF2-40B4-BE49-F238E27FC236}">
                  <a16:creationId xmlns:a16="http://schemas.microsoft.com/office/drawing/2014/main" id="{4B0EDB0F-D822-416A-87AF-C7128584FE06}"/>
                </a:ext>
              </a:extLst>
            </p:cNvPr>
            <p:cNvCxnSpPr/>
            <p:nvPr/>
          </p:nvCxnSpPr>
          <p:spPr>
            <a:xfrm rot="5400000" flipH="1">
              <a:off x="4217033" y="1540299"/>
              <a:ext cx="153927" cy="1005564"/>
            </a:xfrm>
            <a:prstGeom prst="bentConnector2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98">
              <a:extLst>
                <a:ext uri="{FF2B5EF4-FFF2-40B4-BE49-F238E27FC236}">
                  <a16:creationId xmlns:a16="http://schemas.microsoft.com/office/drawing/2014/main" id="{5E86E800-C1B7-4A08-8CD3-C7E5B8696648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3871905" y="4465445"/>
              <a:ext cx="652598" cy="1197149"/>
            </a:xfrm>
            <a:prstGeom prst="bentConnector3">
              <a:avLst>
                <a:gd name="adj1" fmla="val -29466"/>
              </a:avLst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E992389E-CA47-418F-865B-1BA130908B3B}"/>
                </a:ext>
              </a:extLst>
            </p:cNvPr>
            <p:cNvCxnSpPr/>
            <p:nvPr/>
          </p:nvCxnSpPr>
          <p:spPr>
            <a:xfrm rot="5400000" flipH="1">
              <a:off x="3273857" y="4018045"/>
              <a:ext cx="65154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3956091D-76F5-4DF2-93BA-DFE00C93634F}"/>
                </a:ext>
              </a:extLst>
            </p:cNvPr>
            <p:cNvCxnSpPr/>
            <p:nvPr/>
          </p:nvCxnSpPr>
          <p:spPr>
            <a:xfrm rot="5400000" flipH="1">
              <a:off x="3282093" y="2475432"/>
              <a:ext cx="635074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ACB4000-F1BF-4592-BA86-A253137C936E}"/>
                    </a:ext>
                  </a:extLst>
                </p:cNvPr>
                <p:cNvSpPr/>
                <p:nvPr/>
              </p:nvSpPr>
              <p:spPr>
                <a:xfrm rot="5400000" flipH="1">
                  <a:off x="4061461" y="5133093"/>
                  <a:ext cx="492443" cy="135671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AACB4000-F1BF-4592-BA86-A253137C936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4061461" y="5133093"/>
                  <a:ext cx="492443" cy="1356718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C24E186F-4C8A-4FB0-9C28-71955ADFDC8A}"/>
                    </a:ext>
                  </a:extLst>
                </p:cNvPr>
                <p:cNvSpPr/>
                <p:nvPr/>
              </p:nvSpPr>
              <p:spPr>
                <a:xfrm rot="5400000" flipH="1">
                  <a:off x="3970653" y="4239240"/>
                  <a:ext cx="430887" cy="110350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C24E186F-4C8A-4FB0-9C28-71955ADFDC8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3970653" y="4239240"/>
                  <a:ext cx="430887" cy="110350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59309B03-12F4-4FD8-BE99-C73CA1284A91}"/>
                    </a:ext>
                  </a:extLst>
                </p:cNvPr>
                <p:cNvSpPr/>
                <p:nvPr/>
              </p:nvSpPr>
              <p:spPr>
                <a:xfrm rot="5400000" flipH="1">
                  <a:off x="3968940" y="2769749"/>
                  <a:ext cx="492443" cy="82605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59309B03-12F4-4FD8-BE99-C73CA1284A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3968940" y="2769749"/>
                  <a:ext cx="492443" cy="826059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046BAA9D-18A2-447C-BFB4-B561813FDFCF}"/>
                    </a:ext>
                  </a:extLst>
                </p:cNvPr>
                <p:cNvSpPr/>
                <p:nvPr/>
              </p:nvSpPr>
              <p:spPr>
                <a:xfrm rot="5400000" flipH="1">
                  <a:off x="3971134" y="1796725"/>
                  <a:ext cx="492443" cy="82605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046BAA9D-18A2-447C-BFB4-B561813FDFC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3971134" y="1796725"/>
                  <a:ext cx="492443" cy="826059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EA96F03F-EB13-43D0-BED9-9C8829C7B663}"/>
                </a:ext>
              </a:extLst>
            </p:cNvPr>
            <p:cNvSpPr/>
            <p:nvPr/>
          </p:nvSpPr>
          <p:spPr>
            <a:xfrm rot="5400000" flipH="1" flipV="1">
              <a:off x="4144229" y="5528757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2B6782D5-4A75-470A-B259-90A5F1C13230}"/>
                </a:ext>
              </a:extLst>
            </p:cNvPr>
            <p:cNvSpPr/>
            <p:nvPr/>
          </p:nvSpPr>
          <p:spPr>
            <a:xfrm rot="5400000" flipH="1" flipV="1">
              <a:off x="4143076" y="4495541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AC8B2784-55AA-459E-BD1A-9ECF66369887}"/>
                </a:ext>
              </a:extLst>
            </p:cNvPr>
            <p:cNvSpPr/>
            <p:nvPr/>
          </p:nvSpPr>
          <p:spPr>
            <a:xfrm rot="5400000" flipH="1" flipV="1">
              <a:off x="4143945" y="2932184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Isosceles Triangle 46">
              <a:extLst>
                <a:ext uri="{FF2B5EF4-FFF2-40B4-BE49-F238E27FC236}">
                  <a16:creationId xmlns:a16="http://schemas.microsoft.com/office/drawing/2014/main" id="{A58C8138-9483-426B-AEA4-097867DCB1D0}"/>
                </a:ext>
              </a:extLst>
            </p:cNvPr>
            <p:cNvSpPr/>
            <p:nvPr/>
          </p:nvSpPr>
          <p:spPr>
            <a:xfrm rot="5400000" flipH="1" flipV="1">
              <a:off x="4144229" y="1917412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8D81C294-91A8-4898-88DA-7D068DFB70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6778" y="924186"/>
              <a:ext cx="0" cy="2504814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A17F68FA-8BA9-40F3-9FA3-60FB39C4A298}"/>
                </a:ext>
              </a:extLst>
            </p:cNvPr>
            <p:cNvCxnSpPr/>
            <p:nvPr/>
          </p:nvCxnSpPr>
          <p:spPr>
            <a:xfrm rot="5400000" flipH="1">
              <a:off x="3272694" y="1447405"/>
              <a:ext cx="653872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198D4BB2-8D4A-4AF7-AE34-D1997B7181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91215" y="928693"/>
              <a:ext cx="1409435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0C008293-24C6-4503-8759-7D13631A11E9}"/>
                    </a:ext>
                  </a:extLst>
                </p:cNvPr>
                <p:cNvSpPr/>
                <p:nvPr/>
              </p:nvSpPr>
              <p:spPr>
                <a:xfrm rot="5400000" flipH="1">
                  <a:off x="5365978" y="558342"/>
                  <a:ext cx="553998" cy="73507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Rectangle 50">
                  <a:extLst>
                    <a:ext uri="{FF2B5EF4-FFF2-40B4-BE49-F238E27FC236}">
                      <a16:creationId xmlns:a16="http://schemas.microsoft.com/office/drawing/2014/main" id="{0C008293-24C6-4503-8759-7D13631A11E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5365978" y="558342"/>
                  <a:ext cx="553998" cy="735073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169536BC-1206-4FB4-8129-B0BE2A7B3043}"/>
                </a:ext>
              </a:extLst>
            </p:cNvPr>
            <p:cNvSpPr/>
            <p:nvPr/>
          </p:nvSpPr>
          <p:spPr>
            <a:xfrm rot="5400000" flipH="1">
              <a:off x="3404835" y="4868715"/>
              <a:ext cx="393755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6F8A1784-8071-4593-8157-F10DBFFD2326}"/>
                </a:ext>
              </a:extLst>
            </p:cNvPr>
            <p:cNvSpPr/>
            <p:nvPr/>
          </p:nvSpPr>
          <p:spPr>
            <a:xfrm rot="5400000" flipH="1">
              <a:off x="3404835" y="3775908"/>
              <a:ext cx="393755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17DF8C3E-BD02-4916-89DC-6CC8A8F07BC1}"/>
                </a:ext>
              </a:extLst>
            </p:cNvPr>
            <p:cNvSpPr/>
            <p:nvPr/>
          </p:nvSpPr>
          <p:spPr>
            <a:xfrm rot="5400000" flipH="1">
              <a:off x="3404835" y="2255962"/>
              <a:ext cx="393755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F184DB07-D062-433F-AC07-06BBF6154072}"/>
                </a:ext>
              </a:extLst>
            </p:cNvPr>
            <p:cNvSpPr/>
            <p:nvPr/>
          </p:nvSpPr>
          <p:spPr>
            <a:xfrm rot="5400000" flipH="1">
              <a:off x="3404835" y="1216884"/>
              <a:ext cx="393755" cy="54864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rIns="0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0F6A746F-FE66-4231-B60A-D0804E70E1ED}"/>
                </a:ext>
              </a:extLst>
            </p:cNvPr>
            <p:cNvSpPr/>
            <p:nvPr/>
          </p:nvSpPr>
          <p:spPr>
            <a:xfrm rot="16200000" flipV="1">
              <a:off x="2963747" y="869539"/>
              <a:ext cx="98628" cy="98529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5DF17CD4-E18E-4447-B04E-EA03929749F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96778" y="3704451"/>
              <a:ext cx="0" cy="1765851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>
              <a:extLst>
                <a:ext uri="{FF2B5EF4-FFF2-40B4-BE49-F238E27FC236}">
                  <a16:creationId xmlns:a16="http://schemas.microsoft.com/office/drawing/2014/main" id="{088B9159-3B11-4DBB-9B42-1D7A93EE1DD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06975" y="3150988"/>
              <a:ext cx="0" cy="23026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63B2E820-570A-4357-9C2E-A413D0C48640}"/>
                </a:ext>
              </a:extLst>
            </p:cNvPr>
            <p:cNvSpPr txBox="1"/>
            <p:nvPr/>
          </p:nvSpPr>
          <p:spPr>
            <a:xfrm rot="5400000" flipH="1" flipV="1">
              <a:off x="4049934" y="3029502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A3F92B1B-FBF1-4D48-8955-544B7CC016BB}"/>
                </a:ext>
              </a:extLst>
            </p:cNvPr>
            <p:cNvSpPr txBox="1"/>
            <p:nvPr/>
          </p:nvSpPr>
          <p:spPr>
            <a:xfrm rot="5400000" flipH="1" flipV="1">
              <a:off x="1662021" y="3049569"/>
              <a:ext cx="810292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1C594D2-07DE-4A6D-8A1D-7F9B48A01ACC}"/>
                </a:ext>
              </a:extLst>
            </p:cNvPr>
            <p:cNvSpPr txBox="1"/>
            <p:nvPr/>
          </p:nvSpPr>
          <p:spPr>
            <a:xfrm rot="5400000" flipH="1" flipV="1">
              <a:off x="2845441" y="3026121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907704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Group 128">
            <a:extLst>
              <a:ext uri="{FF2B5EF4-FFF2-40B4-BE49-F238E27FC236}">
                <a16:creationId xmlns:a16="http://schemas.microsoft.com/office/drawing/2014/main" id="{23430609-8738-40D8-A284-E84A288C5536}"/>
              </a:ext>
            </a:extLst>
          </p:cNvPr>
          <p:cNvGrpSpPr/>
          <p:nvPr/>
        </p:nvGrpSpPr>
        <p:grpSpPr>
          <a:xfrm>
            <a:off x="6639613" y="3248362"/>
            <a:ext cx="4593712" cy="2326629"/>
            <a:chOff x="3488640" y="2933265"/>
            <a:chExt cx="4593712" cy="2326629"/>
          </a:xfrm>
        </p:grpSpPr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4D2906D4-1323-4AB7-ABA1-5EDDC4DBFA56}"/>
                </a:ext>
              </a:extLst>
            </p:cNvPr>
            <p:cNvCxnSpPr/>
            <p:nvPr/>
          </p:nvCxnSpPr>
          <p:spPr>
            <a:xfrm>
              <a:off x="4200994" y="3419269"/>
              <a:ext cx="473103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B2C234B1-814E-442B-BFA1-750294394EA4}"/>
                    </a:ext>
                  </a:extLst>
                </p:cNvPr>
                <p:cNvSpPr/>
                <p:nvPr/>
              </p:nvSpPr>
              <p:spPr>
                <a:xfrm rot="16200000">
                  <a:off x="3577190" y="2975291"/>
                  <a:ext cx="553998" cy="7310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6" name="Rectangle 75">
                  <a:extLst>
                    <a:ext uri="{FF2B5EF4-FFF2-40B4-BE49-F238E27FC236}">
                      <a16:creationId xmlns:a16="http://schemas.microsoft.com/office/drawing/2014/main" id="{B2C234B1-814E-442B-BFA1-750294394EA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3577190" y="2975291"/>
                  <a:ext cx="553998" cy="731098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6FD809FA-FD21-47E4-8D71-742D4DF59ED6}"/>
                </a:ext>
              </a:extLst>
            </p:cNvPr>
            <p:cNvSpPr/>
            <p:nvPr/>
          </p:nvSpPr>
          <p:spPr>
            <a:xfrm rot="5400000" flipH="1">
              <a:off x="4673942" y="4113348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76AA9802-B4A3-49D5-AA59-34916912F962}"/>
                </a:ext>
              </a:extLst>
            </p:cNvPr>
            <p:cNvSpPr/>
            <p:nvPr/>
          </p:nvSpPr>
          <p:spPr>
            <a:xfrm rot="5400000" flipH="1">
              <a:off x="4673942" y="3267460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81" name="Straight Arrow Connector 80">
              <a:extLst>
                <a:ext uri="{FF2B5EF4-FFF2-40B4-BE49-F238E27FC236}">
                  <a16:creationId xmlns:a16="http://schemas.microsoft.com/office/drawing/2014/main" id="{5EAD841D-4067-4156-8579-98782F805E63}"/>
                </a:ext>
              </a:extLst>
            </p:cNvPr>
            <p:cNvCxnSpPr>
              <a:stCxn id="77" idx="6"/>
              <a:endCxn id="80" idx="2"/>
            </p:cNvCxnSpPr>
            <p:nvPr/>
          </p:nvCxnSpPr>
          <p:spPr>
            <a:xfrm rot="5400000" flipH="1">
              <a:off x="4563737" y="3846617"/>
              <a:ext cx="533150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>
              <a:extLst>
                <a:ext uri="{FF2B5EF4-FFF2-40B4-BE49-F238E27FC236}">
                  <a16:creationId xmlns:a16="http://schemas.microsoft.com/office/drawing/2014/main" id="{C852F0EC-D4E4-43B9-8907-BFA525AAB393}"/>
                </a:ext>
              </a:extLst>
            </p:cNvPr>
            <p:cNvCxnSpPr>
              <a:cxnSpLocks/>
              <a:endCxn id="80" idx="0"/>
            </p:cNvCxnSpPr>
            <p:nvPr/>
          </p:nvCxnSpPr>
          <p:spPr>
            <a:xfrm flipH="1" flipV="1">
              <a:off x="4986525" y="3423673"/>
              <a:ext cx="2406264" cy="1132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32B0B077-1A53-46FA-9976-593284BEAE01}"/>
                </a:ext>
              </a:extLst>
            </p:cNvPr>
            <p:cNvSpPr/>
            <p:nvPr/>
          </p:nvSpPr>
          <p:spPr>
            <a:xfrm rot="16200000">
              <a:off x="6628299" y="4105423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85" name="Rectangle: Rounded Corners 84">
              <a:extLst>
                <a:ext uri="{FF2B5EF4-FFF2-40B4-BE49-F238E27FC236}">
                  <a16:creationId xmlns:a16="http://schemas.microsoft.com/office/drawing/2014/main" id="{6B8734CE-D793-4EA3-A66C-56DBF9170993}"/>
                </a:ext>
              </a:extLst>
            </p:cNvPr>
            <p:cNvSpPr/>
            <p:nvPr/>
          </p:nvSpPr>
          <p:spPr>
            <a:xfrm rot="16200000">
              <a:off x="5574860" y="3578527"/>
              <a:ext cx="536125" cy="49764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6149CBC7-B2AB-4050-AFFB-6E7C4CF9354A}"/>
                </a:ext>
              </a:extLst>
            </p:cNvPr>
            <p:cNvSpPr/>
            <p:nvPr/>
          </p:nvSpPr>
          <p:spPr>
            <a:xfrm rot="16200000">
              <a:off x="6628299" y="3268972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87" name="Elbow Connector 68">
              <a:extLst>
                <a:ext uri="{FF2B5EF4-FFF2-40B4-BE49-F238E27FC236}">
                  <a16:creationId xmlns:a16="http://schemas.microsoft.com/office/drawing/2014/main" id="{E79E9DB5-CB90-4598-8BB1-581EB92744A3}"/>
                </a:ext>
              </a:extLst>
            </p:cNvPr>
            <p:cNvCxnSpPr>
              <a:cxnSpLocks/>
              <a:endCxn id="86" idx="0"/>
            </p:cNvCxnSpPr>
            <p:nvPr/>
          </p:nvCxnSpPr>
          <p:spPr>
            <a:xfrm rot="5400000" flipH="1" flipV="1">
              <a:off x="6168638" y="3099470"/>
              <a:ext cx="134102" cy="785533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F9CA2830-3FA3-4F32-A909-E99B7C717A8B}"/>
                </a:ext>
              </a:extLst>
            </p:cNvPr>
            <p:cNvCxnSpPr>
              <a:stCxn id="83" idx="6"/>
              <a:endCxn id="86" idx="2"/>
            </p:cNvCxnSpPr>
            <p:nvPr/>
          </p:nvCxnSpPr>
          <p:spPr>
            <a:xfrm rot="16200000">
              <a:off x="6518094" y="3848130"/>
              <a:ext cx="533150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FC6CFCB9-3DFB-4185-B5A8-022F390232D3}"/>
                    </a:ext>
                  </a:extLst>
                </p:cNvPr>
                <p:cNvSpPr/>
                <p:nvPr/>
              </p:nvSpPr>
              <p:spPr>
                <a:xfrm rot="16200000">
                  <a:off x="6129766" y="2869851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9" name="Rectangle 88">
                  <a:extLst>
                    <a:ext uri="{FF2B5EF4-FFF2-40B4-BE49-F238E27FC236}">
                      <a16:creationId xmlns:a16="http://schemas.microsoft.com/office/drawing/2014/main" id="{FC6CFCB9-3DFB-4185-B5A8-022F390232D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6129766" y="2869851"/>
                  <a:ext cx="492443" cy="619272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0" name="Isosceles Triangle 89">
              <a:extLst>
                <a:ext uri="{FF2B5EF4-FFF2-40B4-BE49-F238E27FC236}">
                  <a16:creationId xmlns:a16="http://schemas.microsoft.com/office/drawing/2014/main" id="{88497F48-66EA-4CB6-9DC7-A0596EDB1111}"/>
                </a:ext>
              </a:extLst>
            </p:cNvPr>
            <p:cNvSpPr/>
            <p:nvPr/>
          </p:nvSpPr>
          <p:spPr>
            <a:xfrm rot="16200000" flipV="1">
              <a:off x="6260199" y="3387001"/>
              <a:ext cx="80419" cy="803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EC30D248-2993-4A07-B467-A434487B67C6}"/>
                </a:ext>
              </a:extLst>
            </p:cNvPr>
            <p:cNvCxnSpPr>
              <a:cxnSpLocks/>
              <a:stCxn id="86" idx="4"/>
              <a:endCxn id="92" idx="2"/>
            </p:cNvCxnSpPr>
            <p:nvPr/>
          </p:nvCxnSpPr>
          <p:spPr>
            <a:xfrm>
              <a:off x="6940882" y="3425185"/>
              <a:ext cx="406398" cy="5632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F9542409-9B49-47AB-8312-52A6758FA028}"/>
                    </a:ext>
                  </a:extLst>
                </p:cNvPr>
                <p:cNvSpPr/>
                <p:nvPr/>
              </p:nvSpPr>
              <p:spPr>
                <a:xfrm rot="5400000" flipH="1">
                  <a:off x="7437817" y="3063280"/>
                  <a:ext cx="553998" cy="73507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F9542409-9B49-47AB-8312-52A6758FA02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7437817" y="3063280"/>
                  <a:ext cx="553998" cy="735073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3" name="Elbow Connector 6">
              <a:extLst>
                <a:ext uri="{FF2B5EF4-FFF2-40B4-BE49-F238E27FC236}">
                  <a16:creationId xmlns:a16="http://schemas.microsoft.com/office/drawing/2014/main" id="{543551B9-67F5-487A-819B-08334DF90B62}"/>
                </a:ext>
              </a:extLst>
            </p:cNvPr>
            <p:cNvCxnSpPr>
              <a:cxnSpLocks/>
              <a:stCxn id="77" idx="0"/>
            </p:cNvCxnSpPr>
            <p:nvPr/>
          </p:nvCxnSpPr>
          <p:spPr>
            <a:xfrm flipV="1">
              <a:off x="4986525" y="4095412"/>
              <a:ext cx="856398" cy="174149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74">
              <a:extLst>
                <a:ext uri="{FF2B5EF4-FFF2-40B4-BE49-F238E27FC236}">
                  <a16:creationId xmlns:a16="http://schemas.microsoft.com/office/drawing/2014/main" id="{674CDC6C-CA23-41FA-9209-90886C1848C9}"/>
                </a:ext>
              </a:extLst>
            </p:cNvPr>
            <p:cNvCxnSpPr>
              <a:cxnSpLocks/>
              <a:stCxn id="83" idx="0"/>
            </p:cNvCxnSpPr>
            <p:nvPr/>
          </p:nvCxnSpPr>
          <p:spPr>
            <a:xfrm rot="10800000">
              <a:off x="5842924" y="4095412"/>
              <a:ext cx="785533" cy="166224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B21ED4AC-4E1E-4012-94F9-4B3D688F0423}"/>
                </a:ext>
              </a:extLst>
            </p:cNvPr>
            <p:cNvSpPr/>
            <p:nvPr/>
          </p:nvSpPr>
          <p:spPr>
            <a:xfrm rot="5400000" flipH="1">
              <a:off x="4675946" y="4947311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E297C1BE-36BD-4CA4-A322-66E8E193F274}"/>
                </a:ext>
              </a:extLst>
            </p:cNvPr>
            <p:cNvSpPr/>
            <p:nvPr/>
          </p:nvSpPr>
          <p:spPr>
            <a:xfrm rot="5400000" flipH="1">
              <a:off x="4675946" y="4108566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99" name="Elbow Connector 79">
              <a:extLst>
                <a:ext uri="{FF2B5EF4-FFF2-40B4-BE49-F238E27FC236}">
                  <a16:creationId xmlns:a16="http://schemas.microsoft.com/office/drawing/2014/main" id="{D1E904F0-8E22-4A58-A237-8A82629D17AD}"/>
                </a:ext>
              </a:extLst>
            </p:cNvPr>
            <p:cNvCxnSpPr>
              <a:cxnSpLocks/>
              <a:endCxn id="98" idx="0"/>
            </p:cNvCxnSpPr>
            <p:nvPr/>
          </p:nvCxnSpPr>
          <p:spPr>
            <a:xfrm rot="16200000" flipV="1">
              <a:off x="5348314" y="3904994"/>
              <a:ext cx="135614" cy="855183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3D5589EE-6C36-4BDC-9DFF-DB543B151804}"/>
                </a:ext>
              </a:extLst>
            </p:cNvPr>
            <p:cNvCxnSpPr>
              <a:stCxn id="95" idx="6"/>
              <a:endCxn id="98" idx="2"/>
            </p:cNvCxnSpPr>
            <p:nvPr/>
          </p:nvCxnSpPr>
          <p:spPr>
            <a:xfrm flipV="1">
              <a:off x="4832316" y="4421149"/>
              <a:ext cx="0" cy="526005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26DDD516-A9FC-4F57-95D1-35817A8D4B64}"/>
                </a:ext>
              </a:extLst>
            </p:cNvPr>
            <p:cNvSpPr/>
            <p:nvPr/>
          </p:nvSpPr>
          <p:spPr>
            <a:xfrm rot="16200000">
              <a:off x="6630303" y="4946529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103" name="Rectangle: Rounded Corners 102">
              <a:extLst>
                <a:ext uri="{FF2B5EF4-FFF2-40B4-BE49-F238E27FC236}">
                  <a16:creationId xmlns:a16="http://schemas.microsoft.com/office/drawing/2014/main" id="{73B77D41-CEBE-401E-95E3-03C20FDC544D}"/>
                </a:ext>
              </a:extLst>
            </p:cNvPr>
            <p:cNvSpPr/>
            <p:nvPr/>
          </p:nvSpPr>
          <p:spPr>
            <a:xfrm rot="16200000">
              <a:off x="5575649" y="4418844"/>
              <a:ext cx="536125" cy="49922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61F4260A-0E79-4940-83AE-662FD1A92601}"/>
                </a:ext>
              </a:extLst>
            </p:cNvPr>
            <p:cNvSpPr/>
            <p:nvPr/>
          </p:nvSpPr>
          <p:spPr>
            <a:xfrm rot="16200000">
              <a:off x="6630303" y="4110079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05" name="Elbow Connector 86">
              <a:extLst>
                <a:ext uri="{FF2B5EF4-FFF2-40B4-BE49-F238E27FC236}">
                  <a16:creationId xmlns:a16="http://schemas.microsoft.com/office/drawing/2014/main" id="{C8B31ADE-E9E0-4286-9F5E-AB6203C14E63}"/>
                </a:ext>
              </a:extLst>
            </p:cNvPr>
            <p:cNvCxnSpPr>
              <a:cxnSpLocks/>
              <a:endCxn id="104" idx="0"/>
            </p:cNvCxnSpPr>
            <p:nvPr/>
          </p:nvCxnSpPr>
          <p:spPr>
            <a:xfrm rot="5400000" flipH="1" flipV="1">
              <a:off x="6170036" y="3939969"/>
              <a:ext cx="134101" cy="786748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6D53ADF6-8C75-41F3-A492-9C7158A276AD}"/>
                </a:ext>
              </a:extLst>
            </p:cNvPr>
            <p:cNvCxnSpPr>
              <a:stCxn id="101" idx="6"/>
              <a:endCxn id="104" idx="2"/>
            </p:cNvCxnSpPr>
            <p:nvPr/>
          </p:nvCxnSpPr>
          <p:spPr>
            <a:xfrm flipV="1">
              <a:off x="6786673" y="4422662"/>
              <a:ext cx="0" cy="52371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100C963E-246B-441E-B67B-D5BB847F1891}"/>
                    </a:ext>
                  </a:extLst>
                </p:cNvPr>
                <p:cNvSpPr/>
                <p:nvPr/>
              </p:nvSpPr>
              <p:spPr>
                <a:xfrm rot="16200000">
                  <a:off x="6159415" y="4528527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7" name="Rectangle 106">
                  <a:extLst>
                    <a:ext uri="{FF2B5EF4-FFF2-40B4-BE49-F238E27FC236}">
                      <a16:creationId xmlns:a16="http://schemas.microsoft.com/office/drawing/2014/main" id="{100C963E-246B-441E-B67B-D5BB847F18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6159415" y="4528527"/>
                  <a:ext cx="492443" cy="61927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9" name="Elbow Connector 91">
              <a:extLst>
                <a:ext uri="{FF2B5EF4-FFF2-40B4-BE49-F238E27FC236}">
                  <a16:creationId xmlns:a16="http://schemas.microsoft.com/office/drawing/2014/main" id="{6744BCE1-F399-4F0B-93A7-D14C6F3396D7}"/>
                </a:ext>
              </a:extLst>
            </p:cNvPr>
            <p:cNvCxnSpPr>
              <a:cxnSpLocks/>
              <a:stCxn id="95" idx="0"/>
            </p:cNvCxnSpPr>
            <p:nvPr/>
          </p:nvCxnSpPr>
          <p:spPr>
            <a:xfrm flipV="1">
              <a:off x="4988529" y="4936518"/>
              <a:ext cx="855183" cy="167006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92">
              <a:extLst>
                <a:ext uri="{FF2B5EF4-FFF2-40B4-BE49-F238E27FC236}">
                  <a16:creationId xmlns:a16="http://schemas.microsoft.com/office/drawing/2014/main" id="{8262784C-5BCA-4CF8-A901-BB95455A568A}"/>
                </a:ext>
              </a:extLst>
            </p:cNvPr>
            <p:cNvCxnSpPr>
              <a:cxnSpLocks/>
              <a:stCxn id="101" idx="0"/>
            </p:cNvCxnSpPr>
            <p:nvPr/>
          </p:nvCxnSpPr>
          <p:spPr>
            <a:xfrm rot="10800000">
              <a:off x="5843712" y="4936518"/>
              <a:ext cx="786748" cy="166224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4F71E31C-2BF4-4384-AE3A-45E2FCC8F1D8}"/>
                    </a:ext>
                  </a:extLst>
                </p:cNvPr>
                <p:cNvSpPr/>
                <p:nvPr/>
              </p:nvSpPr>
              <p:spPr>
                <a:xfrm rot="16200000">
                  <a:off x="6149286" y="3641400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1" name="Rectangle 110">
                  <a:extLst>
                    <a:ext uri="{FF2B5EF4-FFF2-40B4-BE49-F238E27FC236}">
                      <a16:creationId xmlns:a16="http://schemas.microsoft.com/office/drawing/2014/main" id="{4F71E31C-2BF4-4384-AE3A-45E2FCC8F1D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6149286" y="3641400"/>
                  <a:ext cx="492443" cy="61927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E09878BE-794A-4F42-8E4B-FDF64BCFC014}"/>
                    </a:ext>
                  </a:extLst>
                </p:cNvPr>
                <p:cNvSpPr/>
                <p:nvPr/>
              </p:nvSpPr>
              <p:spPr>
                <a:xfrm rot="16200000">
                  <a:off x="4935812" y="3582068"/>
                  <a:ext cx="492443" cy="8260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2" name="Rectangle 111">
                  <a:extLst>
                    <a:ext uri="{FF2B5EF4-FFF2-40B4-BE49-F238E27FC236}">
                      <a16:creationId xmlns:a16="http://schemas.microsoft.com/office/drawing/2014/main" id="{E09878BE-794A-4F42-8E4B-FDF64BCFC01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35812" y="3582068"/>
                  <a:ext cx="492443" cy="82606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F3357D96-5348-49B3-9D0F-4D1410DC55D4}"/>
                    </a:ext>
                  </a:extLst>
                </p:cNvPr>
                <p:cNvSpPr/>
                <p:nvPr/>
              </p:nvSpPr>
              <p:spPr>
                <a:xfrm rot="16200000">
                  <a:off x="4979065" y="4345435"/>
                  <a:ext cx="492443" cy="8260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3" name="Rectangle 112">
                  <a:extLst>
                    <a:ext uri="{FF2B5EF4-FFF2-40B4-BE49-F238E27FC236}">
                      <a16:creationId xmlns:a16="http://schemas.microsoft.com/office/drawing/2014/main" id="{F3357D96-5348-49B3-9D0F-4D1410DC55D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4979065" y="4345435"/>
                  <a:ext cx="492443" cy="826060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8" name="Isosceles Triangle 77">
              <a:extLst>
                <a:ext uri="{FF2B5EF4-FFF2-40B4-BE49-F238E27FC236}">
                  <a16:creationId xmlns:a16="http://schemas.microsoft.com/office/drawing/2014/main" id="{4D1836D6-FDE7-443B-A2E4-707D58637665}"/>
                </a:ext>
              </a:extLst>
            </p:cNvPr>
            <p:cNvSpPr/>
            <p:nvPr/>
          </p:nvSpPr>
          <p:spPr>
            <a:xfrm rot="5400000" flipH="1" flipV="1">
              <a:off x="5274363" y="4227027"/>
              <a:ext cx="80419" cy="803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969C85F7-9792-435E-8D95-3C6877136164}"/>
                </a:ext>
              </a:extLst>
            </p:cNvPr>
            <p:cNvSpPr/>
            <p:nvPr/>
          </p:nvSpPr>
          <p:spPr>
            <a:xfrm rot="16200000" flipV="1">
              <a:off x="6260199" y="4223864"/>
              <a:ext cx="80419" cy="803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2" name="Isosceles Triangle 101">
              <a:extLst>
                <a:ext uri="{FF2B5EF4-FFF2-40B4-BE49-F238E27FC236}">
                  <a16:creationId xmlns:a16="http://schemas.microsoft.com/office/drawing/2014/main" id="{30CAFCDE-BA8E-4657-84C5-912ABDF8A90C}"/>
                </a:ext>
              </a:extLst>
            </p:cNvPr>
            <p:cNvSpPr/>
            <p:nvPr/>
          </p:nvSpPr>
          <p:spPr>
            <a:xfrm rot="16200000" flipV="1">
              <a:off x="6262203" y="5064971"/>
              <a:ext cx="80419" cy="803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25" name="Elbow Connector 79">
              <a:extLst>
                <a:ext uri="{FF2B5EF4-FFF2-40B4-BE49-F238E27FC236}">
                  <a16:creationId xmlns:a16="http://schemas.microsoft.com/office/drawing/2014/main" id="{2F320CCF-E908-4381-A20A-95D36CB9BBBA}"/>
                </a:ext>
              </a:extLst>
            </p:cNvPr>
            <p:cNvCxnSpPr>
              <a:cxnSpLocks/>
              <a:endCxn id="95" idx="0"/>
            </p:cNvCxnSpPr>
            <p:nvPr/>
          </p:nvCxnSpPr>
          <p:spPr>
            <a:xfrm rot="5400000">
              <a:off x="5332618" y="4592430"/>
              <a:ext cx="167006" cy="855183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Isosceles Triangle 95">
              <a:extLst>
                <a:ext uri="{FF2B5EF4-FFF2-40B4-BE49-F238E27FC236}">
                  <a16:creationId xmlns:a16="http://schemas.microsoft.com/office/drawing/2014/main" id="{5FB9ECEF-201F-4D5A-BACD-C3664A8DA98F}"/>
                </a:ext>
              </a:extLst>
            </p:cNvPr>
            <p:cNvSpPr/>
            <p:nvPr/>
          </p:nvSpPr>
          <p:spPr>
            <a:xfrm rot="5400000" flipH="1" flipV="1">
              <a:off x="5276367" y="5060991"/>
              <a:ext cx="80419" cy="803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C6585E4-8EF9-4F91-BF75-9942A2479715}"/>
              </a:ext>
            </a:extLst>
          </p:cNvPr>
          <p:cNvGrpSpPr/>
          <p:nvPr/>
        </p:nvGrpSpPr>
        <p:grpSpPr>
          <a:xfrm>
            <a:off x="1416777" y="778174"/>
            <a:ext cx="8926032" cy="1241663"/>
            <a:chOff x="1416777" y="778174"/>
            <a:chExt cx="8926032" cy="1241663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1E7F92B0-AFA2-4B31-AE25-5C545E5C2432}"/>
                    </a:ext>
                  </a:extLst>
                </p:cNvPr>
                <p:cNvSpPr/>
                <p:nvPr/>
              </p:nvSpPr>
              <p:spPr>
                <a:xfrm>
                  <a:off x="1416777" y="1485352"/>
                  <a:ext cx="823431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59" name="Rectangle 58">
                  <a:extLst>
                    <a:ext uri="{FF2B5EF4-FFF2-40B4-BE49-F238E27FC236}">
                      <a16:creationId xmlns:a16="http://schemas.microsoft.com/office/drawing/2014/main" id="{1E7F92B0-AFA2-4B31-AE25-5C545E5C243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16777" y="1485352"/>
                  <a:ext cx="823431" cy="461665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0" name="Rectangle: Rounded Corners 59">
                  <a:extLst>
                    <a:ext uri="{FF2B5EF4-FFF2-40B4-BE49-F238E27FC236}">
                      <a16:creationId xmlns:a16="http://schemas.microsoft.com/office/drawing/2014/main" id="{BA7E29A6-31AB-46BC-9B07-BD17A41AFB46}"/>
                    </a:ext>
                  </a:extLst>
                </p:cNvPr>
                <p:cNvSpPr/>
                <p:nvPr/>
              </p:nvSpPr>
              <p:spPr>
                <a:xfrm>
                  <a:off x="2627256" y="1410237"/>
                  <a:ext cx="1333863" cy="6096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0" name="Rectangle: Rounded Corners 59">
                  <a:extLst>
                    <a:ext uri="{FF2B5EF4-FFF2-40B4-BE49-F238E27FC236}">
                      <a16:creationId xmlns:a16="http://schemas.microsoft.com/office/drawing/2014/main" id="{BA7E29A6-31AB-46BC-9B07-BD17A41AFB4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7256" y="1410237"/>
                  <a:ext cx="1333863" cy="609600"/>
                </a:xfrm>
                <a:prstGeom prst="roundRect">
                  <a:avLst/>
                </a:prstGeom>
                <a:blipFill>
                  <a:blip r:embed="rId16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1" name="Rectangle: Rounded Corners 60">
                  <a:extLst>
                    <a:ext uri="{FF2B5EF4-FFF2-40B4-BE49-F238E27FC236}">
                      <a16:creationId xmlns:a16="http://schemas.microsoft.com/office/drawing/2014/main" id="{8908059A-BBA4-4100-8A2B-2B9B5F5CA658}"/>
                    </a:ext>
                  </a:extLst>
                </p:cNvPr>
                <p:cNvSpPr/>
                <p:nvPr/>
              </p:nvSpPr>
              <p:spPr>
                <a:xfrm>
                  <a:off x="4212688" y="1410237"/>
                  <a:ext cx="1333863" cy="6096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1" name="Rectangle: Rounded Corners 60">
                  <a:extLst>
                    <a:ext uri="{FF2B5EF4-FFF2-40B4-BE49-F238E27FC236}">
                      <a16:creationId xmlns:a16="http://schemas.microsoft.com/office/drawing/2014/main" id="{8908059A-BBA4-4100-8A2B-2B9B5F5CA65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2688" y="1410237"/>
                  <a:ext cx="1333863" cy="609600"/>
                </a:xfrm>
                <a:prstGeom prst="roundRect">
                  <a:avLst/>
                </a:prstGeom>
                <a:blipFill>
                  <a:blip r:embed="rId1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2" name="Rectangle: Rounded Corners 61">
                  <a:extLst>
                    <a:ext uri="{FF2B5EF4-FFF2-40B4-BE49-F238E27FC236}">
                      <a16:creationId xmlns:a16="http://schemas.microsoft.com/office/drawing/2014/main" id="{4663DA4C-E548-4709-A197-CBFC2A8DEDEE}"/>
                    </a:ext>
                  </a:extLst>
                </p:cNvPr>
                <p:cNvSpPr/>
                <p:nvPr/>
              </p:nvSpPr>
              <p:spPr>
                <a:xfrm>
                  <a:off x="5812888" y="1410237"/>
                  <a:ext cx="1333863" cy="6096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2" name="Rectangle: Rounded Corners 61">
                  <a:extLst>
                    <a:ext uri="{FF2B5EF4-FFF2-40B4-BE49-F238E27FC236}">
                      <a16:creationId xmlns:a16="http://schemas.microsoft.com/office/drawing/2014/main" id="{4663DA4C-E548-4709-A197-CBFC2A8DEDE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12888" y="1410237"/>
                  <a:ext cx="1333863" cy="609600"/>
                </a:xfrm>
                <a:prstGeom prst="roundRect">
                  <a:avLst/>
                </a:prstGeom>
                <a:blipFill>
                  <a:blip r:embed="rId18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3" name="Rectangle: Rounded Corners 62">
                  <a:extLst>
                    <a:ext uri="{FF2B5EF4-FFF2-40B4-BE49-F238E27FC236}">
                      <a16:creationId xmlns:a16="http://schemas.microsoft.com/office/drawing/2014/main" id="{70775903-3AED-443F-80F2-F89451CCF5D5}"/>
                    </a:ext>
                  </a:extLst>
                </p:cNvPr>
                <p:cNvSpPr/>
                <p:nvPr/>
              </p:nvSpPr>
              <p:spPr>
                <a:xfrm>
                  <a:off x="7831825" y="1396589"/>
                  <a:ext cx="1333863" cy="6096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d>
                          <m:d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3" name="Rectangle: Rounded Corners 62">
                  <a:extLst>
                    <a:ext uri="{FF2B5EF4-FFF2-40B4-BE49-F238E27FC236}">
                      <a16:creationId xmlns:a16="http://schemas.microsoft.com/office/drawing/2014/main" id="{70775903-3AED-443F-80F2-F89451CCF5D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31825" y="1396589"/>
                  <a:ext cx="1333863" cy="609600"/>
                </a:xfrm>
                <a:prstGeom prst="roundRect">
                  <a:avLst/>
                </a:prstGeom>
                <a:blipFill>
                  <a:blip r:embed="rId19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94932E3A-DCB2-4EF8-861A-844D159E82A9}"/>
                </a:ext>
              </a:extLst>
            </p:cNvPr>
            <p:cNvCxnSpPr>
              <a:stCxn id="59" idx="3"/>
            </p:cNvCxnSpPr>
            <p:nvPr/>
          </p:nvCxnSpPr>
          <p:spPr>
            <a:xfrm flipV="1">
              <a:off x="2240208" y="1715037"/>
              <a:ext cx="387048" cy="114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>
              <a:extLst>
                <a:ext uri="{FF2B5EF4-FFF2-40B4-BE49-F238E27FC236}">
                  <a16:creationId xmlns:a16="http://schemas.microsoft.com/office/drawing/2014/main" id="{DA520B1A-EAEB-4542-B08B-39FFAEC51C9F}"/>
                </a:ext>
              </a:extLst>
            </p:cNvPr>
            <p:cNvCxnSpPr/>
            <p:nvPr/>
          </p:nvCxnSpPr>
          <p:spPr>
            <a:xfrm>
              <a:off x="3961119" y="1715037"/>
              <a:ext cx="251569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Arrow Connector 65">
              <a:extLst>
                <a:ext uri="{FF2B5EF4-FFF2-40B4-BE49-F238E27FC236}">
                  <a16:creationId xmlns:a16="http://schemas.microsoft.com/office/drawing/2014/main" id="{796F7ED4-8E16-4EED-8578-2450495BFBC7}"/>
                </a:ext>
              </a:extLst>
            </p:cNvPr>
            <p:cNvCxnSpPr/>
            <p:nvPr/>
          </p:nvCxnSpPr>
          <p:spPr>
            <a:xfrm>
              <a:off x="5546551" y="1715037"/>
              <a:ext cx="2663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71A7E05A-CD1B-4FC7-B5BD-31B2B91EFA61}"/>
                </a:ext>
              </a:extLst>
            </p:cNvPr>
            <p:cNvCxnSpPr/>
            <p:nvPr/>
          </p:nvCxnSpPr>
          <p:spPr>
            <a:xfrm flipV="1">
              <a:off x="9165688" y="1699915"/>
              <a:ext cx="411344" cy="147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E87AE8E7-B200-4435-BBBD-0FA08304D85F}"/>
                    </a:ext>
                  </a:extLst>
                </p:cNvPr>
                <p:cNvSpPr/>
                <p:nvPr/>
              </p:nvSpPr>
              <p:spPr>
                <a:xfrm>
                  <a:off x="9519378" y="1470590"/>
                  <a:ext cx="823431" cy="461665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E87AE8E7-B200-4435-BBBD-0FA08304D85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19378" y="1470590"/>
                  <a:ext cx="823431" cy="461665"/>
                </a:xfrm>
                <a:prstGeom prst="rect">
                  <a:avLst/>
                </a:prstGeom>
                <a:blipFill>
                  <a:blip r:embed="rId20"/>
                  <a:stretch>
                    <a:fillRect b="-10526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74445C03-DB3E-407B-89D4-9ABF46FF45C5}"/>
                </a:ext>
              </a:extLst>
            </p:cNvPr>
            <p:cNvCxnSpPr/>
            <p:nvPr/>
          </p:nvCxnSpPr>
          <p:spPr>
            <a:xfrm>
              <a:off x="7146751" y="1699915"/>
              <a:ext cx="2663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701D7F93-F511-4238-89AD-F074366893D0}"/>
                </a:ext>
              </a:extLst>
            </p:cNvPr>
            <p:cNvCxnSpPr/>
            <p:nvPr/>
          </p:nvCxnSpPr>
          <p:spPr>
            <a:xfrm>
              <a:off x="7576655" y="1700313"/>
              <a:ext cx="2663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6BF515E-C101-44B8-B2C5-6F5E150DC17E}"/>
                </a:ext>
              </a:extLst>
            </p:cNvPr>
            <p:cNvSpPr txBox="1"/>
            <p:nvPr/>
          </p:nvSpPr>
          <p:spPr>
            <a:xfrm>
              <a:off x="7144081" y="778174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2917978-0807-47A3-9A04-9B6CCB7D203A}"/>
              </a:ext>
            </a:extLst>
          </p:cNvPr>
          <p:cNvGrpSpPr/>
          <p:nvPr/>
        </p:nvGrpSpPr>
        <p:grpSpPr>
          <a:xfrm>
            <a:off x="1122595" y="3247194"/>
            <a:ext cx="4593712" cy="1493194"/>
            <a:chOff x="1122595" y="3247194"/>
            <a:chExt cx="4593712" cy="1493194"/>
          </a:xfrm>
        </p:grpSpPr>
        <p:cxnSp>
          <p:nvCxnSpPr>
            <p:cNvPr id="57" name="Straight Arrow Connector 56">
              <a:extLst>
                <a:ext uri="{FF2B5EF4-FFF2-40B4-BE49-F238E27FC236}">
                  <a16:creationId xmlns:a16="http://schemas.microsoft.com/office/drawing/2014/main" id="{76BCFF3A-68E7-4CED-A21B-4E1BA99FFC97}"/>
                </a:ext>
              </a:extLst>
            </p:cNvPr>
            <p:cNvCxnSpPr/>
            <p:nvPr/>
          </p:nvCxnSpPr>
          <p:spPr>
            <a:xfrm>
              <a:off x="1834949" y="3733198"/>
              <a:ext cx="473103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FA5ACF87-0B41-4FC3-BB97-10381373F0DD}"/>
                    </a:ext>
                  </a:extLst>
                </p:cNvPr>
                <p:cNvSpPr/>
                <p:nvPr/>
              </p:nvSpPr>
              <p:spPr>
                <a:xfrm rot="16200000">
                  <a:off x="1211145" y="3289220"/>
                  <a:ext cx="553998" cy="7310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FA5ACF87-0B41-4FC3-BB97-10381373F0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1211145" y="3289220"/>
                  <a:ext cx="553998" cy="731098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5BB7DBC2-8688-4CE9-A3A2-EE13941B0357}"/>
                </a:ext>
              </a:extLst>
            </p:cNvPr>
            <p:cNvSpPr/>
            <p:nvPr/>
          </p:nvSpPr>
          <p:spPr>
            <a:xfrm rot="5400000" flipH="1">
              <a:off x="2307897" y="4427277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2097B249-1C87-4B2E-9567-0166F2BB4CD3}"/>
                </a:ext>
              </a:extLst>
            </p:cNvPr>
            <p:cNvSpPr/>
            <p:nvPr/>
          </p:nvSpPr>
          <p:spPr>
            <a:xfrm rot="5400000" flipH="1">
              <a:off x="2307897" y="3581389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8FCC8832-7073-49AF-B554-53842522FF74}"/>
                </a:ext>
              </a:extLst>
            </p:cNvPr>
            <p:cNvCxnSpPr>
              <a:stCxn id="71" idx="6"/>
              <a:endCxn id="72" idx="2"/>
            </p:cNvCxnSpPr>
            <p:nvPr/>
          </p:nvCxnSpPr>
          <p:spPr>
            <a:xfrm rot="5400000" flipH="1">
              <a:off x="2197692" y="4160546"/>
              <a:ext cx="533150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>
              <a:extLst>
                <a:ext uri="{FF2B5EF4-FFF2-40B4-BE49-F238E27FC236}">
                  <a16:creationId xmlns:a16="http://schemas.microsoft.com/office/drawing/2014/main" id="{E7B914CE-7785-4CDC-B903-2819D657DDD7}"/>
                </a:ext>
              </a:extLst>
            </p:cNvPr>
            <p:cNvCxnSpPr>
              <a:cxnSpLocks/>
              <a:endCxn id="72" idx="0"/>
            </p:cNvCxnSpPr>
            <p:nvPr/>
          </p:nvCxnSpPr>
          <p:spPr>
            <a:xfrm flipH="1" flipV="1">
              <a:off x="2620480" y="3737602"/>
              <a:ext cx="2406264" cy="1132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4D00F4C6-1A25-4C30-AAF4-04CE8C164F4F}"/>
                </a:ext>
              </a:extLst>
            </p:cNvPr>
            <p:cNvSpPr/>
            <p:nvPr/>
          </p:nvSpPr>
          <p:spPr>
            <a:xfrm rot="16200000">
              <a:off x="4262254" y="4419352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97" name="Rectangle: Rounded Corners 96">
              <a:extLst>
                <a:ext uri="{FF2B5EF4-FFF2-40B4-BE49-F238E27FC236}">
                  <a16:creationId xmlns:a16="http://schemas.microsoft.com/office/drawing/2014/main" id="{4771A603-D761-431E-BD52-26D3F458748C}"/>
                </a:ext>
              </a:extLst>
            </p:cNvPr>
            <p:cNvSpPr/>
            <p:nvPr/>
          </p:nvSpPr>
          <p:spPr>
            <a:xfrm rot="16200000">
              <a:off x="3208815" y="3892456"/>
              <a:ext cx="536125" cy="497645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</a:rPr>
                <a:t>z</a:t>
              </a:r>
              <a:r>
                <a:rPr lang="en-US" sz="2800" baseline="30000" dirty="0">
                  <a:solidFill>
                    <a:schemeClr val="tx1"/>
                  </a:solidFill>
                </a:rPr>
                <a:t>-1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ABFB6A4E-249F-44A3-A90D-AFCB745B4003}"/>
                </a:ext>
              </a:extLst>
            </p:cNvPr>
            <p:cNvSpPr/>
            <p:nvPr/>
          </p:nvSpPr>
          <p:spPr>
            <a:xfrm rot="16200000">
              <a:off x="4262254" y="3582901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14" name="Elbow Connector 68">
              <a:extLst>
                <a:ext uri="{FF2B5EF4-FFF2-40B4-BE49-F238E27FC236}">
                  <a16:creationId xmlns:a16="http://schemas.microsoft.com/office/drawing/2014/main" id="{CCFC378F-C367-447B-93E7-19327DD8B69B}"/>
                </a:ext>
              </a:extLst>
            </p:cNvPr>
            <p:cNvCxnSpPr>
              <a:cxnSpLocks/>
              <a:endCxn id="108" idx="0"/>
            </p:cNvCxnSpPr>
            <p:nvPr/>
          </p:nvCxnSpPr>
          <p:spPr>
            <a:xfrm rot="5400000" flipH="1" flipV="1">
              <a:off x="3802593" y="3413399"/>
              <a:ext cx="134102" cy="785533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0F4E3751-0C99-4752-8CC1-362C2ADDFB58}"/>
                </a:ext>
              </a:extLst>
            </p:cNvPr>
            <p:cNvCxnSpPr>
              <a:stCxn id="79" idx="6"/>
              <a:endCxn id="108" idx="2"/>
            </p:cNvCxnSpPr>
            <p:nvPr/>
          </p:nvCxnSpPr>
          <p:spPr>
            <a:xfrm rot="16200000">
              <a:off x="4152049" y="4162059"/>
              <a:ext cx="533150" cy="0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5E9C8989-A563-479A-A248-94B2F3683B62}"/>
                    </a:ext>
                  </a:extLst>
                </p:cNvPr>
                <p:cNvSpPr/>
                <p:nvPr/>
              </p:nvSpPr>
              <p:spPr>
                <a:xfrm rot="16200000">
                  <a:off x="3763721" y="3183780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16" name="Rectangle 115">
                  <a:extLst>
                    <a:ext uri="{FF2B5EF4-FFF2-40B4-BE49-F238E27FC236}">
                      <a16:creationId xmlns:a16="http://schemas.microsoft.com/office/drawing/2014/main" id="{5E9C8989-A563-479A-A248-94B2F3683B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3763721" y="3183780"/>
                  <a:ext cx="492443" cy="619272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7" name="Isosceles Triangle 116">
              <a:extLst>
                <a:ext uri="{FF2B5EF4-FFF2-40B4-BE49-F238E27FC236}">
                  <a16:creationId xmlns:a16="http://schemas.microsoft.com/office/drawing/2014/main" id="{CB0C4ADB-6186-4800-B10B-15ED41546BC9}"/>
                </a:ext>
              </a:extLst>
            </p:cNvPr>
            <p:cNvSpPr/>
            <p:nvPr/>
          </p:nvSpPr>
          <p:spPr>
            <a:xfrm rot="16200000" flipV="1">
              <a:off x="3894154" y="3700930"/>
              <a:ext cx="80419" cy="803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0B03A9C8-F44B-406D-8D90-550D4BAF00FF}"/>
                </a:ext>
              </a:extLst>
            </p:cNvPr>
            <p:cNvCxnSpPr>
              <a:cxnSpLocks/>
              <a:stCxn id="108" idx="4"/>
              <a:endCxn id="119" idx="2"/>
            </p:cNvCxnSpPr>
            <p:nvPr/>
          </p:nvCxnSpPr>
          <p:spPr>
            <a:xfrm>
              <a:off x="4574837" y="3739114"/>
              <a:ext cx="406398" cy="5632"/>
            </a:xfrm>
            <a:prstGeom prst="straightConnector1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2ADD7961-59B4-40A2-84BD-358C3173C746}"/>
                    </a:ext>
                  </a:extLst>
                </p:cNvPr>
                <p:cNvSpPr/>
                <p:nvPr/>
              </p:nvSpPr>
              <p:spPr>
                <a:xfrm rot="5400000" flipH="1">
                  <a:off x="5071772" y="3377209"/>
                  <a:ext cx="553998" cy="735073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270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19" name="Rectangle 118">
                  <a:extLst>
                    <a:ext uri="{FF2B5EF4-FFF2-40B4-BE49-F238E27FC236}">
                      <a16:creationId xmlns:a16="http://schemas.microsoft.com/office/drawing/2014/main" id="{2ADD7961-59B4-40A2-84BD-358C3173C74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5400000" flipH="1">
                  <a:off x="5071772" y="3377209"/>
                  <a:ext cx="553998" cy="735073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20" name="Elbow Connector 6">
              <a:extLst>
                <a:ext uri="{FF2B5EF4-FFF2-40B4-BE49-F238E27FC236}">
                  <a16:creationId xmlns:a16="http://schemas.microsoft.com/office/drawing/2014/main" id="{6F106A95-20C1-48BB-A28D-5E71D86A2C68}"/>
                </a:ext>
              </a:extLst>
            </p:cNvPr>
            <p:cNvCxnSpPr>
              <a:cxnSpLocks/>
              <a:stCxn id="71" idx="0"/>
            </p:cNvCxnSpPr>
            <p:nvPr/>
          </p:nvCxnSpPr>
          <p:spPr>
            <a:xfrm flipV="1">
              <a:off x="2620480" y="4409341"/>
              <a:ext cx="856398" cy="174149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Elbow Connector 74">
              <a:extLst>
                <a:ext uri="{FF2B5EF4-FFF2-40B4-BE49-F238E27FC236}">
                  <a16:creationId xmlns:a16="http://schemas.microsoft.com/office/drawing/2014/main" id="{6C2FA768-7A70-4444-B6C6-D9DDD4FCCD64}"/>
                </a:ext>
              </a:extLst>
            </p:cNvPr>
            <p:cNvCxnSpPr>
              <a:cxnSpLocks/>
              <a:stCxn id="79" idx="0"/>
            </p:cNvCxnSpPr>
            <p:nvPr/>
          </p:nvCxnSpPr>
          <p:spPr>
            <a:xfrm rot="10800000">
              <a:off x="3476879" y="4409341"/>
              <a:ext cx="785533" cy="166224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BBBF72D6-F739-4BC7-8DC6-32A424AFB152}"/>
                </a:ext>
              </a:extLst>
            </p:cNvPr>
            <p:cNvSpPr/>
            <p:nvPr/>
          </p:nvSpPr>
          <p:spPr>
            <a:xfrm rot="5400000" flipH="1">
              <a:off x="2309901" y="4422495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24" name="Elbow Connector 79">
              <a:extLst>
                <a:ext uri="{FF2B5EF4-FFF2-40B4-BE49-F238E27FC236}">
                  <a16:creationId xmlns:a16="http://schemas.microsoft.com/office/drawing/2014/main" id="{E9558155-65BA-483C-853C-A514592CDB73}"/>
                </a:ext>
              </a:extLst>
            </p:cNvPr>
            <p:cNvCxnSpPr>
              <a:cxnSpLocks/>
              <a:stCxn id="97" idx="1"/>
              <a:endCxn id="123" idx="0"/>
            </p:cNvCxnSpPr>
            <p:nvPr/>
          </p:nvCxnSpPr>
          <p:spPr>
            <a:xfrm rot="5400000">
              <a:off x="2964998" y="4066827"/>
              <a:ext cx="169367" cy="854394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5D37398E-9292-4EF3-9EF5-93582D1CC6E3}"/>
                </a:ext>
              </a:extLst>
            </p:cNvPr>
            <p:cNvSpPr/>
            <p:nvPr/>
          </p:nvSpPr>
          <p:spPr>
            <a:xfrm rot="16200000">
              <a:off x="4264258" y="4427805"/>
              <a:ext cx="312740" cy="312426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132" name="Elbow Connector 86">
              <a:extLst>
                <a:ext uri="{FF2B5EF4-FFF2-40B4-BE49-F238E27FC236}">
                  <a16:creationId xmlns:a16="http://schemas.microsoft.com/office/drawing/2014/main" id="{BFAF6036-FC4E-44E5-97A5-DEDC230DF58C}"/>
                </a:ext>
              </a:extLst>
            </p:cNvPr>
            <p:cNvCxnSpPr>
              <a:cxnSpLocks/>
              <a:stCxn id="97" idx="1"/>
              <a:endCxn id="131" idx="0"/>
            </p:cNvCxnSpPr>
            <p:nvPr/>
          </p:nvCxnSpPr>
          <p:spPr>
            <a:xfrm rot="16200000" flipH="1">
              <a:off x="3783308" y="4102910"/>
              <a:ext cx="174677" cy="787537"/>
            </a:xfrm>
            <a:prstGeom prst="bentConnector2">
              <a:avLst/>
            </a:prstGeom>
            <a:solidFill>
              <a:schemeClr val="bg1">
                <a:lumMod val="95000"/>
              </a:schemeClr>
            </a:solidFill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5545384F-790F-4B64-9F7C-8F48B9A0767B}"/>
                    </a:ext>
                  </a:extLst>
                </p:cNvPr>
                <p:cNvSpPr/>
                <p:nvPr/>
              </p:nvSpPr>
              <p:spPr>
                <a:xfrm rot="16200000">
                  <a:off x="3783241" y="3955329"/>
                  <a:ext cx="492443" cy="619272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5545384F-790F-4B64-9F7C-8F48B9A0767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3783241" y="3955329"/>
                  <a:ext cx="492443" cy="61927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3DA51CC7-61AE-4D67-809A-A93E27B9E70D}"/>
                    </a:ext>
                  </a:extLst>
                </p:cNvPr>
                <p:cNvSpPr/>
                <p:nvPr/>
              </p:nvSpPr>
              <p:spPr>
                <a:xfrm rot="16200000">
                  <a:off x="2569767" y="3895997"/>
                  <a:ext cx="492443" cy="82606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oMath>
                    </m:oMathPara>
                  </a14:m>
                  <a:endParaRPr lang="en-US" sz="2000" dirty="0">
                    <a:solidFill>
                      <a:schemeClr val="tx1"/>
                    </a:solidFill>
                  </a:endParaRPr>
                </a:p>
              </p:txBody>
            </p:sp>
          </mc:Choice>
          <mc:Fallback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3DA51CC7-61AE-4D67-809A-A93E27B9E70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569767" y="3895997"/>
                  <a:ext cx="492443" cy="826060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0" name="Isosceles Triangle 139">
              <a:extLst>
                <a:ext uri="{FF2B5EF4-FFF2-40B4-BE49-F238E27FC236}">
                  <a16:creationId xmlns:a16="http://schemas.microsoft.com/office/drawing/2014/main" id="{E73D4FCE-B0F0-43D8-B16E-753C21CE3C88}"/>
                </a:ext>
              </a:extLst>
            </p:cNvPr>
            <p:cNvSpPr/>
            <p:nvPr/>
          </p:nvSpPr>
          <p:spPr>
            <a:xfrm rot="5400000" flipH="1" flipV="1">
              <a:off x="2908318" y="4540956"/>
              <a:ext cx="80419" cy="803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1" name="Isosceles Triangle 140">
              <a:extLst>
                <a:ext uri="{FF2B5EF4-FFF2-40B4-BE49-F238E27FC236}">
                  <a16:creationId xmlns:a16="http://schemas.microsoft.com/office/drawing/2014/main" id="{6B3E6549-14AF-4BDE-8FBB-A072220C53E1}"/>
                </a:ext>
              </a:extLst>
            </p:cNvPr>
            <p:cNvSpPr/>
            <p:nvPr/>
          </p:nvSpPr>
          <p:spPr>
            <a:xfrm rot="16200000" flipV="1">
              <a:off x="3894154" y="4537793"/>
              <a:ext cx="80419" cy="80338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8665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81">
            <a:extLst>
              <a:ext uri="{FF2B5EF4-FFF2-40B4-BE49-F238E27FC236}">
                <a16:creationId xmlns:a16="http://schemas.microsoft.com/office/drawing/2014/main" id="{1A46FEB0-6810-49BD-BC65-F7021B098796}"/>
              </a:ext>
            </a:extLst>
          </p:cNvPr>
          <p:cNvGrpSpPr/>
          <p:nvPr/>
        </p:nvGrpSpPr>
        <p:grpSpPr>
          <a:xfrm>
            <a:off x="2375709" y="1991380"/>
            <a:ext cx="5453335" cy="3831192"/>
            <a:chOff x="2375709" y="1991380"/>
            <a:chExt cx="5453335" cy="383119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Rounded Rectangle 4">
                  <a:extLst>
                    <a:ext uri="{FF2B5EF4-FFF2-40B4-BE49-F238E27FC236}">
                      <a16:creationId xmlns:a16="http://schemas.microsoft.com/office/drawing/2014/main" id="{556CCAB3-9A92-4C6F-AB02-3196FC0D8C7A}"/>
                    </a:ext>
                  </a:extLst>
                </p:cNvPr>
                <p:cNvSpPr/>
                <p:nvPr/>
              </p:nvSpPr>
              <p:spPr>
                <a:xfrm>
                  <a:off x="4410678" y="2895600"/>
                  <a:ext cx="1344318" cy="5334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Rounded Rectangle 4">
                  <a:extLst>
                    <a:ext uri="{FF2B5EF4-FFF2-40B4-BE49-F238E27FC236}">
                      <a16:creationId xmlns:a16="http://schemas.microsoft.com/office/drawing/2014/main" id="{556CCAB3-9A92-4C6F-AB02-3196FC0D8C7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10678" y="2895600"/>
                  <a:ext cx="1344318" cy="533400"/>
                </a:xfrm>
                <a:prstGeom prst="round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ounded Rectangle 62">
                  <a:extLst>
                    <a:ext uri="{FF2B5EF4-FFF2-40B4-BE49-F238E27FC236}">
                      <a16:creationId xmlns:a16="http://schemas.microsoft.com/office/drawing/2014/main" id="{FB5607F3-3CDB-4D6A-950D-D628966F3A11}"/>
                    </a:ext>
                  </a:extLst>
                </p:cNvPr>
                <p:cNvSpPr/>
                <p:nvPr/>
              </p:nvSpPr>
              <p:spPr>
                <a:xfrm>
                  <a:off x="4407480" y="3810000"/>
                  <a:ext cx="1344318" cy="5334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d>
                          <m:d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Rounded Rectangle 62">
                  <a:extLst>
                    <a:ext uri="{FF2B5EF4-FFF2-40B4-BE49-F238E27FC236}">
                      <a16:creationId xmlns:a16="http://schemas.microsoft.com/office/drawing/2014/main" id="{FB5607F3-3CDB-4D6A-950D-D628966F3A1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7480" y="3810000"/>
                  <a:ext cx="1344318" cy="533400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ounded Rectangle 63">
                  <a:extLst>
                    <a:ext uri="{FF2B5EF4-FFF2-40B4-BE49-F238E27FC236}">
                      <a16:creationId xmlns:a16="http://schemas.microsoft.com/office/drawing/2014/main" id="{E80991D4-543B-4A8C-8B44-4D90766C5DB5}"/>
                    </a:ext>
                  </a:extLst>
                </p:cNvPr>
                <p:cNvSpPr/>
                <p:nvPr/>
              </p:nvSpPr>
              <p:spPr>
                <a:xfrm>
                  <a:off x="4407480" y="5277256"/>
                  <a:ext cx="1344318" cy="533400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𝐻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  <m:d>
                          <m:d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Rounded Rectangle 63">
                  <a:extLst>
                    <a:ext uri="{FF2B5EF4-FFF2-40B4-BE49-F238E27FC236}">
                      <a16:creationId xmlns:a16="http://schemas.microsoft.com/office/drawing/2014/main" id="{E80991D4-543B-4A8C-8B44-4D90766C5DB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7480" y="5277256"/>
                  <a:ext cx="1344318" cy="533400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D3A02A1-3749-4C98-B5B4-1442238758C9}"/>
                </a:ext>
              </a:extLst>
            </p:cNvPr>
            <p:cNvSpPr txBox="1"/>
            <p:nvPr/>
          </p:nvSpPr>
          <p:spPr>
            <a:xfrm rot="16200000">
              <a:off x="5610607" y="4300084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620145C3-D40B-4DDD-8597-4178A8BD2321}"/>
                    </a:ext>
                  </a:extLst>
                </p:cNvPr>
                <p:cNvSpPr/>
                <p:nvPr/>
              </p:nvSpPr>
              <p:spPr>
                <a:xfrm rot="16200000">
                  <a:off x="2483824" y="5160459"/>
                  <a:ext cx="553998" cy="77022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620145C3-D40B-4DDD-8597-4178A8BD23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2483824" y="5160459"/>
                  <a:ext cx="553998" cy="770228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91D6D1F6-6D21-4E86-A6AB-A3004B608015}"/>
                    </a:ext>
                  </a:extLst>
                </p:cNvPr>
                <p:cNvSpPr/>
                <p:nvPr/>
              </p:nvSpPr>
              <p:spPr>
                <a:xfrm rot="16200000">
                  <a:off x="7208302" y="5193247"/>
                  <a:ext cx="553998" cy="687486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vert="vert"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d>
                      </m:oMath>
                    </m:oMathPara>
                  </a14:m>
                  <a:endParaRPr 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91D6D1F6-6D21-4E86-A6AB-A3004B60801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6200000">
                  <a:off x="7208302" y="5193247"/>
                  <a:ext cx="553998" cy="68748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Elbow Connector 6">
              <a:extLst>
                <a:ext uri="{FF2B5EF4-FFF2-40B4-BE49-F238E27FC236}">
                  <a16:creationId xmlns:a16="http://schemas.microsoft.com/office/drawing/2014/main" id="{78E73087-F126-4167-AB72-70D71CD89D10}"/>
                </a:ext>
              </a:extLst>
            </p:cNvPr>
            <p:cNvCxnSpPr>
              <a:cxnSpLocks/>
              <a:stCxn id="8" idx="2"/>
              <a:endCxn id="4" idx="1"/>
            </p:cNvCxnSpPr>
            <p:nvPr/>
          </p:nvCxnSpPr>
          <p:spPr>
            <a:xfrm flipV="1">
              <a:off x="3145937" y="3162300"/>
              <a:ext cx="1264741" cy="2383273"/>
            </a:xfrm>
            <a:prstGeom prst="bentConnector3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Elbow Connector 82">
              <a:extLst>
                <a:ext uri="{FF2B5EF4-FFF2-40B4-BE49-F238E27FC236}">
                  <a16:creationId xmlns:a16="http://schemas.microsoft.com/office/drawing/2014/main" id="{EE75BF4A-FCA0-4CF5-B96B-EBF3B5D3A20A}"/>
                </a:ext>
              </a:extLst>
            </p:cNvPr>
            <p:cNvCxnSpPr>
              <a:cxnSpLocks/>
              <a:stCxn id="8" idx="2"/>
              <a:endCxn id="5" idx="1"/>
            </p:cNvCxnSpPr>
            <p:nvPr/>
          </p:nvCxnSpPr>
          <p:spPr>
            <a:xfrm flipV="1">
              <a:off x="3145937" y="4076700"/>
              <a:ext cx="1261543" cy="1468873"/>
            </a:xfrm>
            <a:prstGeom prst="bentConnector3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lbow Connector 85">
              <a:extLst>
                <a:ext uri="{FF2B5EF4-FFF2-40B4-BE49-F238E27FC236}">
                  <a16:creationId xmlns:a16="http://schemas.microsoft.com/office/drawing/2014/main" id="{FE1E4918-BF8C-4F58-967F-BA47CC39EFC2}"/>
                </a:ext>
              </a:extLst>
            </p:cNvPr>
            <p:cNvCxnSpPr>
              <a:cxnSpLocks/>
              <a:stCxn id="8" idx="2"/>
              <a:endCxn id="6" idx="1"/>
            </p:cNvCxnSpPr>
            <p:nvPr/>
          </p:nvCxnSpPr>
          <p:spPr>
            <a:xfrm flipV="1">
              <a:off x="3145937" y="5543956"/>
              <a:ext cx="1261543" cy="1617"/>
            </a:xfrm>
            <a:prstGeom prst="bentConnector3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96">
              <a:extLst>
                <a:ext uri="{FF2B5EF4-FFF2-40B4-BE49-F238E27FC236}">
                  <a16:creationId xmlns:a16="http://schemas.microsoft.com/office/drawing/2014/main" id="{B055DB5A-77E7-4E57-A50F-037728BD7AFA}"/>
                </a:ext>
              </a:extLst>
            </p:cNvPr>
            <p:cNvCxnSpPr>
              <a:cxnSpLocks/>
              <a:stCxn id="8" idx="2"/>
              <a:endCxn id="23" idx="1"/>
            </p:cNvCxnSpPr>
            <p:nvPr/>
          </p:nvCxnSpPr>
          <p:spPr>
            <a:xfrm flipV="1">
              <a:off x="3145937" y="2280821"/>
              <a:ext cx="1255069" cy="3264752"/>
            </a:xfrm>
            <a:prstGeom prst="bentConnector3">
              <a:avLst>
                <a:gd name="adj1" fmla="val 50000"/>
              </a:avLst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A360DAED-F53D-4F86-88A6-0CEFBAB73F54}"/>
                    </a:ext>
                  </a:extLst>
                </p:cNvPr>
                <p:cNvSpPr/>
                <p:nvPr/>
              </p:nvSpPr>
              <p:spPr>
                <a:xfrm>
                  <a:off x="4401006" y="1991380"/>
                  <a:ext cx="1344317" cy="578882"/>
                </a:xfrm>
                <a:prstGeom prst="roundRect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oMath>
                    </m:oMathPara>
                  </a14:m>
                  <a:endParaRPr lang="en-US" sz="28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Rectangle: Rounded Corners 22">
                  <a:extLst>
                    <a:ext uri="{FF2B5EF4-FFF2-40B4-BE49-F238E27FC236}">
                      <a16:creationId xmlns:a16="http://schemas.microsoft.com/office/drawing/2014/main" id="{A360DAED-F53D-4F86-88A6-0CEFBAB73F5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01006" y="1991380"/>
                  <a:ext cx="1344317" cy="578882"/>
                </a:xfrm>
                <a:prstGeom prst="round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>
                  <a:solidFill>
                    <a:schemeClr val="tx1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1" name="Elbow Connector 96">
              <a:extLst>
                <a:ext uri="{FF2B5EF4-FFF2-40B4-BE49-F238E27FC236}">
                  <a16:creationId xmlns:a16="http://schemas.microsoft.com/office/drawing/2014/main" id="{705B292B-8C12-4AE6-8766-F7D9AE66142D}"/>
                </a:ext>
              </a:extLst>
            </p:cNvPr>
            <p:cNvCxnSpPr>
              <a:cxnSpLocks/>
              <a:stCxn id="23" idx="3"/>
              <a:endCxn id="34" idx="6"/>
            </p:cNvCxnSpPr>
            <p:nvPr/>
          </p:nvCxnSpPr>
          <p:spPr>
            <a:xfrm>
              <a:off x="5745323" y="2280821"/>
              <a:ext cx="701354" cy="689207"/>
            </a:xfrm>
            <a:prstGeom prst="bentConnector2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D8BB250-3293-4F14-9F4D-61B84F45B0E7}"/>
                </a:ext>
              </a:extLst>
            </p:cNvPr>
            <p:cNvSpPr/>
            <p:nvPr/>
          </p:nvSpPr>
          <p:spPr>
            <a:xfrm rot="16200000">
              <a:off x="6254899" y="2970220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00BCB920-2966-41FE-8405-260821339AFD}"/>
                </a:ext>
              </a:extLst>
            </p:cNvPr>
            <p:cNvSpPr/>
            <p:nvPr/>
          </p:nvSpPr>
          <p:spPr>
            <a:xfrm rot="16200000">
              <a:off x="6254900" y="3885115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5EBCFE36-2A2D-4714-A975-26DDDFCFA8FB}"/>
                </a:ext>
              </a:extLst>
            </p:cNvPr>
            <p:cNvSpPr/>
            <p:nvPr/>
          </p:nvSpPr>
          <p:spPr>
            <a:xfrm rot="16200000">
              <a:off x="6254901" y="5345404"/>
              <a:ext cx="383554" cy="38316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>
                <a:spcAft>
                  <a:spcPts val="300"/>
                </a:spcAft>
              </a:pPr>
              <a:r>
                <a:rPr lang="en-US" sz="3600" dirty="0">
                  <a:solidFill>
                    <a:schemeClr val="tx1"/>
                  </a:solidFill>
                </a:rPr>
                <a:t>+</a:t>
              </a:r>
            </a:p>
            <a:p>
              <a:pPr algn="ctr">
                <a:spcAft>
                  <a:spcPts val="300"/>
                </a:spcAft>
              </a:pPr>
              <a:endParaRPr lang="en-US" sz="100" dirty="0">
                <a:solidFill>
                  <a:schemeClr val="tx1"/>
                </a:solidFill>
              </a:endParaRPr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9AB672A2-1706-4717-B83A-9C93C58D3062}"/>
                </a:ext>
              </a:extLst>
            </p:cNvPr>
            <p:cNvCxnSpPr>
              <a:stCxn id="34" idx="2"/>
              <a:endCxn id="42" idx="6"/>
            </p:cNvCxnSpPr>
            <p:nvPr/>
          </p:nvCxnSpPr>
          <p:spPr>
            <a:xfrm>
              <a:off x="6446677" y="3353582"/>
              <a:ext cx="1" cy="53134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0CB80327-FD04-4891-9DA6-044BA24CA5A3}"/>
                </a:ext>
              </a:extLst>
            </p:cNvPr>
            <p:cNvCxnSpPr>
              <a:cxnSpLocks/>
              <a:stCxn id="42" idx="2"/>
            </p:cNvCxnSpPr>
            <p:nvPr/>
          </p:nvCxnSpPr>
          <p:spPr>
            <a:xfrm>
              <a:off x="6446678" y="4268477"/>
              <a:ext cx="0" cy="410203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8832668D-955F-4574-8902-9BE433597FB8}"/>
                </a:ext>
              </a:extLst>
            </p:cNvPr>
            <p:cNvCxnSpPr>
              <a:cxnSpLocks/>
              <a:endCxn id="44" idx="6"/>
            </p:cNvCxnSpPr>
            <p:nvPr/>
          </p:nvCxnSpPr>
          <p:spPr>
            <a:xfrm>
              <a:off x="6446679" y="4937760"/>
              <a:ext cx="0" cy="40745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CA34152-8C89-4F2D-9AB3-01C7AD4E60D8}"/>
                </a:ext>
              </a:extLst>
            </p:cNvPr>
            <p:cNvSpPr txBox="1"/>
            <p:nvPr/>
          </p:nvSpPr>
          <p:spPr>
            <a:xfrm rot="16200000">
              <a:off x="4474817" y="4309741"/>
              <a:ext cx="8102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>
                  <a:latin typeface="+mn-lt"/>
                </a:rPr>
                <a:t>…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28319B80-3A8C-4BDE-8ED0-FA0291DF3CC9}"/>
                </a:ext>
              </a:extLst>
            </p:cNvPr>
            <p:cNvCxnSpPr>
              <a:cxnSpLocks/>
              <a:stCxn id="4" idx="3"/>
              <a:endCxn id="34" idx="0"/>
            </p:cNvCxnSpPr>
            <p:nvPr/>
          </p:nvCxnSpPr>
          <p:spPr>
            <a:xfrm flipV="1">
              <a:off x="5754996" y="3161805"/>
              <a:ext cx="500096" cy="495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>
              <a:extLst>
                <a:ext uri="{FF2B5EF4-FFF2-40B4-BE49-F238E27FC236}">
                  <a16:creationId xmlns:a16="http://schemas.microsoft.com/office/drawing/2014/main" id="{84CB5181-C745-4DDC-BB37-E59273EFBF3F}"/>
                </a:ext>
              </a:extLst>
            </p:cNvPr>
            <p:cNvCxnSpPr>
              <a:cxnSpLocks/>
              <a:stCxn id="5" idx="3"/>
              <a:endCxn id="42" idx="0"/>
            </p:cNvCxnSpPr>
            <p:nvPr/>
          </p:nvCxnSpPr>
          <p:spPr>
            <a:xfrm>
              <a:off x="5751798" y="4076700"/>
              <a:ext cx="503295" cy="0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7307515D-9CC1-41D7-9B2D-3273F29EB918}"/>
                </a:ext>
              </a:extLst>
            </p:cNvPr>
            <p:cNvCxnSpPr>
              <a:cxnSpLocks/>
              <a:stCxn id="6" idx="3"/>
              <a:endCxn id="44" idx="0"/>
            </p:cNvCxnSpPr>
            <p:nvPr/>
          </p:nvCxnSpPr>
          <p:spPr>
            <a:xfrm flipV="1">
              <a:off x="5751798" y="5536989"/>
              <a:ext cx="503296" cy="6967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6D8BBF94-1B02-4A98-BA1A-0A3C6A9B98B5}"/>
                </a:ext>
              </a:extLst>
            </p:cNvPr>
            <p:cNvCxnSpPr>
              <a:cxnSpLocks/>
              <a:stCxn id="44" idx="4"/>
              <a:endCxn id="9" idx="0"/>
            </p:cNvCxnSpPr>
            <p:nvPr/>
          </p:nvCxnSpPr>
          <p:spPr>
            <a:xfrm>
              <a:off x="6638263" y="5536989"/>
              <a:ext cx="503295" cy="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465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</TotalTime>
  <Words>394</Words>
  <Application>Microsoft Office PowerPoint</Application>
  <PresentationFormat>Widescreen</PresentationFormat>
  <Paragraphs>260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Harley,Joel</dc:creator>
  <cp:lastModifiedBy>Harley,Joel</cp:lastModifiedBy>
  <cp:revision>30</cp:revision>
  <dcterms:created xsi:type="dcterms:W3CDTF">2020-09-09T05:26:25Z</dcterms:created>
  <dcterms:modified xsi:type="dcterms:W3CDTF">2020-09-10T00:49:49Z</dcterms:modified>
</cp:coreProperties>
</file>