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B236-2261-4C5E-A367-86E1C4C33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7C7C6-2D4A-4DAF-8D42-74722F8D8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50590-4A90-4013-B6EF-FEE3CE02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ED256-864C-42E4-8DCE-935D29462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FF880-C31A-4F67-BE0B-12D1BEAC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9E8A-74CE-48B4-80C2-5253710B6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C5D52-E42B-4B95-9E70-930CB5E6B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796ED-1310-4FA5-BBCD-B732FC7C2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37770-7C2C-4E1B-A7CA-12211D8BA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6CF43-8924-4332-9D30-0C4A6308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5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6337DB-2722-4B4D-BEBA-56B8EEAE8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ACB58-9977-4EC4-8BC1-5016AF143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A08A4-A468-4A82-AD93-22FF4EFDD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F830-3C5A-4C49-9C94-48A72CC8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DEDF9-C22C-4593-BED8-33C2AB77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5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D3698-1342-4A8A-9F4A-69218054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3B907-3125-4A05-AF85-35604527B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0A0E5-24AC-420A-811C-83C2AD4E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39FE4-0558-4EC5-AA63-DE7B96C7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418D6-B4C9-4A64-A779-049537F9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D81A5-3A56-4E5C-AB43-74E43AA3F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092F9-3E60-4350-9686-2CED17A74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3EAA7-DE41-4AF4-86B3-A1EA5C7A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358E8-9134-4F1A-B668-B89457442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24384-7F86-4C89-8AA5-26D86FCB6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0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16138-889D-40C6-BD69-EE6F9FBE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B8A13-BB82-4EFA-925A-B93013E4D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2E965-A987-4DC1-B708-4D460BF08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BD498-DFC3-4D96-B1BC-82BD3408B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87CD7-45AD-408D-B46C-539CD318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494AE-F99A-4523-8732-B056CFE2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4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A834-B110-46F5-8129-892FBFD19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3E6EE-C34E-43DF-815B-256AA75AA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6F869-E2B7-41F5-9EAC-E6987002C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73881-F1E4-4E47-9A4C-6B0635B58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0D812-93A4-4D2B-BF0D-78D459495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4E471-9785-447E-B960-DBF5CF71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5383EB-0067-4951-A3EB-944691B6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1E19DC-FD2E-46BE-BF64-585AD8CC9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8CE4-FFCA-4089-BBC0-C59B96906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9733D4-0EE2-40C8-AC4A-FF8E672A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FC662-1825-4347-A165-85881014B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B1203-8502-4374-AE6F-47710BC77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4EDC2-6C80-40BD-9C1B-49EAA2FA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EB8721-A774-40F5-B06D-645D3ED8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AE862-B68A-43F9-9350-541F4DE17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93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BC1B2-C726-4C51-A595-661DBE971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6F8F7-7504-466A-BEB3-8FDAACCF0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CEF94-D412-4F13-ABB9-42F9F3556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63BC3-2642-4B71-AE88-3703AF5B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A6585-E85B-4411-9C00-BB6D4B862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A2627-7CB4-4817-9A03-574DB729D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4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816C9-711D-4201-AC32-2392970CD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51B7B1-062C-490F-B3A9-E4A435FF7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4C91E-DD32-4D7C-87FA-AD278E0B7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1532C-9A15-468B-AACF-AA5C0C0F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B1BAE-FA0B-4BAA-BDCA-4EEA11C87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3AA32-DA3E-426A-8D7E-6D7CD4BE0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6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57269B-B440-406D-A860-5E436D957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2D1A8-609F-4651-8497-0CF1D43E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A829C-674D-4AD2-8E69-7AC6AD986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D0BF0-FE5D-4120-BF4E-090C298F8D01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A3590-9EF9-4F77-A711-A2A1CAB7B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2D22C-7B24-42AF-A06F-E587C5337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AB997-A92E-49E5-8FF6-571013627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7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682A6D22-74CF-4BB3-9424-0FE49BF40D38}"/>
              </a:ext>
            </a:extLst>
          </p:cNvPr>
          <p:cNvGrpSpPr/>
          <p:nvPr/>
        </p:nvGrpSpPr>
        <p:grpSpPr>
          <a:xfrm>
            <a:off x="1211511" y="1456529"/>
            <a:ext cx="8705375" cy="2714678"/>
            <a:chOff x="1211511" y="1456529"/>
            <a:chExt cx="8705375" cy="271467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490E225-88F2-4C62-8AE5-A526AA3642E7}"/>
                </a:ext>
              </a:extLst>
            </p:cNvPr>
            <p:cNvSpPr/>
            <p:nvPr/>
          </p:nvSpPr>
          <p:spPr>
            <a:xfrm>
              <a:off x="2334623" y="193318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7A6BDF0-3F43-4674-A409-23B1111F8CC0}"/>
                </a:ext>
              </a:extLst>
            </p:cNvPr>
            <p:cNvSpPr/>
            <p:nvPr/>
          </p:nvSpPr>
          <p:spPr>
            <a:xfrm>
              <a:off x="3771002" y="193318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1BBD26D-2158-41ED-A0BC-00ED2D27ABFC}"/>
                </a:ext>
              </a:extLst>
            </p:cNvPr>
            <p:cNvSpPr/>
            <p:nvPr/>
          </p:nvSpPr>
          <p:spPr>
            <a:xfrm>
              <a:off x="5066402" y="193318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1D1DC443-9534-4BCE-BE25-EDF94F4773B5}"/>
                </a:ext>
              </a:extLst>
            </p:cNvPr>
            <p:cNvSpPr/>
            <p:nvPr/>
          </p:nvSpPr>
          <p:spPr>
            <a:xfrm>
              <a:off x="7760694" y="193318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E1AB0F5-2776-45E3-BEB8-ADD6CD5B42ED}"/>
                </a:ext>
              </a:extLst>
            </p:cNvPr>
            <p:cNvSpPr/>
            <p:nvPr/>
          </p:nvSpPr>
          <p:spPr>
            <a:xfrm>
              <a:off x="3161402" y="3637807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0BEAA4-7589-4538-BF1E-8CB70B6FA408}"/>
                </a:ext>
              </a:extLst>
            </p:cNvPr>
            <p:cNvSpPr/>
            <p:nvPr/>
          </p:nvSpPr>
          <p:spPr>
            <a:xfrm>
              <a:off x="4414469" y="3637807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12">
              <a:extLst>
                <a:ext uri="{FF2B5EF4-FFF2-40B4-BE49-F238E27FC236}">
                  <a16:creationId xmlns:a16="http://schemas.microsoft.com/office/drawing/2014/main" id="{7AABE2BB-C5F2-42DA-A6E0-4D894CB74F63}"/>
                </a:ext>
              </a:extLst>
            </p:cNvPr>
            <p:cNvCxnSpPr>
              <a:endCxn id="9" idx="0"/>
            </p:cNvCxnSpPr>
            <p:nvPr/>
          </p:nvCxnSpPr>
          <p:spPr>
            <a:xfrm>
              <a:off x="3249023" y="2237986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5">
              <a:extLst>
                <a:ext uri="{FF2B5EF4-FFF2-40B4-BE49-F238E27FC236}">
                  <a16:creationId xmlns:a16="http://schemas.microsoft.com/office/drawing/2014/main" id="{754F2DC9-3283-425C-B48B-CE7D5A594AD2}"/>
                </a:ext>
              </a:extLst>
            </p:cNvPr>
            <p:cNvCxnSpPr>
              <a:endCxn id="10" idx="0"/>
            </p:cNvCxnSpPr>
            <p:nvPr/>
          </p:nvCxnSpPr>
          <p:spPr>
            <a:xfrm>
              <a:off x="4533002" y="2237986"/>
              <a:ext cx="148167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32AE709-B03A-4103-BFA6-61685F41D3F9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2974703" y="2237986"/>
              <a:ext cx="79629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D32064B-8E90-4AA8-BD3F-3AB5D24B5694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>
              <a:off x="4411082" y="2237986"/>
              <a:ext cx="6553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4CEBC5D-D70E-4997-8A32-045A61703883}"/>
                </a:ext>
              </a:extLst>
            </p:cNvPr>
            <p:cNvCxnSpPr/>
            <p:nvPr/>
          </p:nvCxnSpPr>
          <p:spPr>
            <a:xfrm>
              <a:off x="5828402" y="2237986"/>
              <a:ext cx="6716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90F312E-1A2F-420D-8E8D-0A78FF491319}"/>
                </a:ext>
              </a:extLst>
            </p:cNvPr>
            <p:cNvSpPr/>
            <p:nvPr/>
          </p:nvSpPr>
          <p:spPr>
            <a:xfrm>
              <a:off x="5752202" y="3637807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Elbow Connector 32">
              <a:extLst>
                <a:ext uri="{FF2B5EF4-FFF2-40B4-BE49-F238E27FC236}">
                  <a16:creationId xmlns:a16="http://schemas.microsoft.com/office/drawing/2014/main" id="{C9FA42CE-7813-4710-A72B-AE0A5FC810D2}"/>
                </a:ext>
              </a:extLst>
            </p:cNvPr>
            <p:cNvCxnSpPr>
              <a:cxnSpLocks/>
              <a:stCxn id="7" idx="3"/>
              <a:endCxn id="16" idx="0"/>
            </p:cNvCxnSpPr>
            <p:nvPr/>
          </p:nvCxnSpPr>
          <p:spPr>
            <a:xfrm>
              <a:off x="5706482" y="2237986"/>
              <a:ext cx="312420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42">
              <a:extLst>
                <a:ext uri="{FF2B5EF4-FFF2-40B4-BE49-F238E27FC236}">
                  <a16:creationId xmlns:a16="http://schemas.microsoft.com/office/drawing/2014/main" id="{A9748908-EB7C-4443-BA54-844737A3180E}"/>
                </a:ext>
              </a:extLst>
            </p:cNvPr>
            <p:cNvCxnSpPr>
              <a:endCxn id="9" idx="2"/>
            </p:cNvCxnSpPr>
            <p:nvPr/>
          </p:nvCxnSpPr>
          <p:spPr>
            <a:xfrm rot="16200000" flipH="1">
              <a:off x="1733325" y="2476429"/>
              <a:ext cx="1669933" cy="11862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6500D0A0-C3D1-484A-8C6F-F0B54DD22AFB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>
              <a:off x="6907449" y="2237986"/>
              <a:ext cx="8532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194D2EE-1D5F-46EA-82F6-EDCB9E3ED632}"/>
                </a:ext>
              </a:extLst>
            </p:cNvPr>
            <p:cNvSpPr/>
            <p:nvPr/>
          </p:nvSpPr>
          <p:spPr>
            <a:xfrm>
              <a:off x="7134593" y="3636396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C7335EF-994C-4600-AD0D-452F393A7476}"/>
                </a:ext>
              </a:extLst>
            </p:cNvPr>
            <p:cNvSpPr/>
            <p:nvPr/>
          </p:nvSpPr>
          <p:spPr>
            <a:xfrm>
              <a:off x="8422024" y="3626519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Elbow Connector 64">
              <a:extLst>
                <a:ext uri="{FF2B5EF4-FFF2-40B4-BE49-F238E27FC236}">
                  <a16:creationId xmlns:a16="http://schemas.microsoft.com/office/drawing/2014/main" id="{D0EDBC3E-45EE-46C4-B51F-4CA05C4C2C7B}"/>
                </a:ext>
              </a:extLst>
            </p:cNvPr>
            <p:cNvCxnSpPr>
              <a:cxnSpLocks/>
              <a:stCxn id="8" idx="3"/>
              <a:endCxn id="22" idx="0"/>
            </p:cNvCxnSpPr>
            <p:nvPr/>
          </p:nvCxnSpPr>
          <p:spPr>
            <a:xfrm>
              <a:off x="8400774" y="2237986"/>
              <a:ext cx="287950" cy="138853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27666129-9D8D-4499-9F3D-6CBCB47554D3}"/>
                </a:ext>
              </a:extLst>
            </p:cNvPr>
            <p:cNvCxnSpPr/>
            <p:nvPr/>
          </p:nvCxnSpPr>
          <p:spPr>
            <a:xfrm>
              <a:off x="6285602" y="3914386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910BB95-E9C2-4DF2-84CE-7D87E41767C8}"/>
                </a:ext>
              </a:extLst>
            </p:cNvPr>
            <p:cNvCxnSpPr/>
            <p:nvPr/>
          </p:nvCxnSpPr>
          <p:spPr>
            <a:xfrm>
              <a:off x="6821824" y="3914386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FB8EE92-A0CD-423E-9BB2-E0C3AF58B3AE}"/>
                </a:ext>
              </a:extLst>
            </p:cNvPr>
            <p:cNvCxnSpPr>
              <a:stCxn id="9" idx="6"/>
              <a:endCxn id="10" idx="2"/>
            </p:cNvCxnSpPr>
            <p:nvPr/>
          </p:nvCxnSpPr>
          <p:spPr>
            <a:xfrm>
              <a:off x="3694802" y="3904507"/>
              <a:ext cx="71966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C434E84-4AD8-439B-B0E2-8EE989048428}"/>
                </a:ext>
              </a:extLst>
            </p:cNvPr>
            <p:cNvCxnSpPr>
              <a:stCxn id="10" idx="6"/>
              <a:endCxn id="16" idx="2"/>
            </p:cNvCxnSpPr>
            <p:nvPr/>
          </p:nvCxnSpPr>
          <p:spPr>
            <a:xfrm>
              <a:off x="4947869" y="3904507"/>
              <a:ext cx="80433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FF70B27-4A97-4E8A-88B6-9D24DF9C8F97}"/>
                </a:ext>
              </a:extLst>
            </p:cNvPr>
            <p:cNvCxnSpPr>
              <a:stCxn id="20" idx="6"/>
              <a:endCxn id="22" idx="2"/>
            </p:cNvCxnSpPr>
            <p:nvPr/>
          </p:nvCxnSpPr>
          <p:spPr>
            <a:xfrm flipV="1">
              <a:off x="7667993" y="3893219"/>
              <a:ext cx="754031" cy="98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2C02E0F-5696-4793-91C6-41D75FABF199}"/>
                </a:ext>
              </a:extLst>
            </p:cNvPr>
            <p:cNvCxnSpPr>
              <a:stCxn id="22" idx="6"/>
            </p:cNvCxnSpPr>
            <p:nvPr/>
          </p:nvCxnSpPr>
          <p:spPr>
            <a:xfrm>
              <a:off x="8955424" y="3893219"/>
              <a:ext cx="4434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5DF9DEF-CE13-4838-906D-C2D50862DE3B}"/>
                </a:ext>
              </a:extLst>
            </p:cNvPr>
            <p:cNvCxnSpPr/>
            <p:nvPr/>
          </p:nvCxnSpPr>
          <p:spPr>
            <a:xfrm>
              <a:off x="1622489" y="2236575"/>
              <a:ext cx="71213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36100E6A-FBE4-4E4D-AA65-BEC13368BA4B}"/>
                    </a:ext>
                  </a:extLst>
                </p:cNvPr>
                <p:cNvSpPr/>
                <p:nvPr/>
              </p:nvSpPr>
              <p:spPr>
                <a:xfrm>
                  <a:off x="1211511" y="1760094"/>
                  <a:ext cx="82343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36100E6A-FBE4-4E4D-AA65-BEC13368BA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1511" y="1760094"/>
                  <a:ext cx="823431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B35C345-45DA-412E-AFDF-953392E274AA}"/>
                    </a:ext>
                  </a:extLst>
                </p:cNvPr>
                <p:cNvSpPr/>
                <p:nvPr/>
              </p:nvSpPr>
              <p:spPr>
                <a:xfrm>
                  <a:off x="9089480" y="3365082"/>
                  <a:ext cx="82740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B35C345-45DA-412E-AFDF-953392E274A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89480" y="3365082"/>
                  <a:ext cx="827406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E905405-609A-4B5B-835A-0BBFC9EFA85E}"/>
                    </a:ext>
                  </a:extLst>
                </p:cNvPr>
                <p:cNvSpPr/>
                <p:nvPr/>
              </p:nvSpPr>
              <p:spPr>
                <a:xfrm>
                  <a:off x="1231564" y="2854523"/>
                  <a:ext cx="71160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DE905405-609A-4B5B-835A-0BBFC9EFA85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1564" y="2854523"/>
                  <a:ext cx="711605" cy="40011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FCB46ECB-075C-492D-B92C-BA735A838F3D}"/>
                    </a:ext>
                  </a:extLst>
                </p:cNvPr>
                <p:cNvSpPr/>
                <p:nvPr/>
              </p:nvSpPr>
              <p:spPr>
                <a:xfrm>
                  <a:off x="2683224" y="2839706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FCB46ECB-075C-492D-B92C-BA735A838F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3224" y="2839706"/>
                  <a:ext cx="711605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412FF1F0-531F-4916-A549-E29608E69C76}"/>
                    </a:ext>
                  </a:extLst>
                </p:cNvPr>
                <p:cNvSpPr/>
                <p:nvPr/>
              </p:nvSpPr>
              <p:spPr>
                <a:xfrm>
                  <a:off x="3985510" y="2847586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412FF1F0-531F-4916-A549-E29608E69C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5510" y="2847586"/>
                  <a:ext cx="711605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21C3ACB4-563B-4770-BF76-64C59DCDED17}"/>
                    </a:ext>
                  </a:extLst>
                </p:cNvPr>
                <p:cNvSpPr/>
                <p:nvPr/>
              </p:nvSpPr>
              <p:spPr>
                <a:xfrm>
                  <a:off x="5296489" y="2844532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21C3ACB4-563B-4770-BF76-64C59DCDED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6489" y="2844532"/>
                  <a:ext cx="711605" cy="40011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C2489937-E714-4451-A059-3521C4150E65}"/>
                    </a:ext>
                  </a:extLst>
                </p:cNvPr>
                <p:cNvSpPr/>
                <p:nvPr/>
              </p:nvSpPr>
              <p:spPr>
                <a:xfrm>
                  <a:off x="6202100" y="2847586"/>
                  <a:ext cx="1242263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C2489937-E714-4451-A059-3521C4150E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02100" y="2847586"/>
                  <a:ext cx="1242263" cy="40011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8CD1F209-AD26-48A2-A279-1CAC46CAE1FD}"/>
                    </a:ext>
                  </a:extLst>
                </p:cNvPr>
                <p:cNvSpPr/>
                <p:nvPr/>
              </p:nvSpPr>
              <p:spPr>
                <a:xfrm>
                  <a:off x="7491076" y="2843234"/>
                  <a:ext cx="1242263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8CD1F209-AD26-48A2-A279-1CAC46CAE1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076" y="2843234"/>
                  <a:ext cx="1242263" cy="40011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F256873C-6268-49DA-9E8C-1ED1C3C497DB}"/>
                </a:ext>
              </a:extLst>
            </p:cNvPr>
            <p:cNvSpPr/>
            <p:nvPr/>
          </p:nvSpPr>
          <p:spPr>
            <a:xfrm flipV="1">
              <a:off x="1908534" y="3009156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FBB3ACF1-48E7-44D8-84A2-CAFCF5FA9DCD}"/>
                </a:ext>
              </a:extLst>
            </p:cNvPr>
            <p:cNvSpPr/>
            <p:nvPr/>
          </p:nvSpPr>
          <p:spPr>
            <a:xfrm flipV="1">
              <a:off x="3357930" y="3010760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933073F-5724-4C87-AD8A-0D03660944D7}"/>
                </a:ext>
              </a:extLst>
            </p:cNvPr>
            <p:cNvSpPr/>
            <p:nvPr/>
          </p:nvSpPr>
          <p:spPr>
            <a:xfrm flipV="1">
              <a:off x="4613163" y="3009551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FD8AFB62-BC19-4B62-9194-816EE49DC97D}"/>
                </a:ext>
              </a:extLst>
            </p:cNvPr>
            <p:cNvSpPr/>
            <p:nvPr/>
          </p:nvSpPr>
          <p:spPr>
            <a:xfrm flipV="1">
              <a:off x="5951942" y="3009156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60A7407F-DD2C-4360-8085-8CDA829C7BDD}"/>
                </a:ext>
              </a:extLst>
            </p:cNvPr>
            <p:cNvSpPr/>
            <p:nvPr/>
          </p:nvSpPr>
          <p:spPr>
            <a:xfrm flipV="1">
              <a:off x="8620210" y="301075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E4BD075-1777-4681-978F-9BC0C9D3DF44}"/>
                </a:ext>
              </a:extLst>
            </p:cNvPr>
            <p:cNvSpPr txBox="1"/>
            <p:nvPr/>
          </p:nvSpPr>
          <p:spPr>
            <a:xfrm>
              <a:off x="6380995" y="1456529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0CAC3D6-75C5-47D5-A2C8-7E50D8911C2C}"/>
                </a:ext>
              </a:extLst>
            </p:cNvPr>
            <p:cNvSpPr txBox="1"/>
            <p:nvPr/>
          </p:nvSpPr>
          <p:spPr>
            <a:xfrm>
              <a:off x="6393603" y="3146316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59" name="Elbow Connector 12">
              <a:extLst>
                <a:ext uri="{FF2B5EF4-FFF2-40B4-BE49-F238E27FC236}">
                  <a16:creationId xmlns:a16="http://schemas.microsoft.com/office/drawing/2014/main" id="{97DA672A-CC38-4193-BB7B-D1F0CFA3D629}"/>
                </a:ext>
              </a:extLst>
            </p:cNvPr>
            <p:cNvCxnSpPr/>
            <p:nvPr/>
          </p:nvCxnSpPr>
          <p:spPr>
            <a:xfrm>
              <a:off x="7230183" y="2236575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54EE4AF2-8FE0-4E82-8A08-98DEF72D0A82}"/>
                </a:ext>
              </a:extLst>
            </p:cNvPr>
            <p:cNvSpPr/>
            <p:nvPr/>
          </p:nvSpPr>
          <p:spPr>
            <a:xfrm flipV="1">
              <a:off x="7340562" y="3011251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74103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87E87F5-B261-4494-BB57-51F451879F6E}"/>
              </a:ext>
            </a:extLst>
          </p:cNvPr>
          <p:cNvSpPr/>
          <p:nvPr/>
        </p:nvSpPr>
        <p:spPr>
          <a:xfrm>
            <a:off x="1934849" y="2269067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0B7B88A-9B9F-4B16-8ABA-62AA843CF031}"/>
              </a:ext>
            </a:extLst>
          </p:cNvPr>
          <p:cNvSpPr/>
          <p:nvPr/>
        </p:nvSpPr>
        <p:spPr>
          <a:xfrm>
            <a:off x="3218828" y="2269067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4D423CD-598C-4321-942D-EB4E805844A0}"/>
              </a:ext>
            </a:extLst>
          </p:cNvPr>
          <p:cNvSpPr/>
          <p:nvPr/>
        </p:nvSpPr>
        <p:spPr>
          <a:xfrm>
            <a:off x="4514228" y="2269067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34DCC9D-C5D0-4D3E-8E52-059DEDA8BAB5}"/>
              </a:ext>
            </a:extLst>
          </p:cNvPr>
          <p:cNvSpPr/>
          <p:nvPr/>
        </p:nvSpPr>
        <p:spPr>
          <a:xfrm>
            <a:off x="7208520" y="2269067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E395447-E51D-460C-ABD2-71F1D8CDAA1C}"/>
              </a:ext>
            </a:extLst>
          </p:cNvPr>
          <p:cNvSpPr/>
          <p:nvPr/>
        </p:nvSpPr>
        <p:spPr>
          <a:xfrm>
            <a:off x="2761628" y="3352800"/>
            <a:ext cx="5334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3600" dirty="0">
                <a:solidFill>
                  <a:schemeClr val="tx1"/>
                </a:solidFill>
              </a:rPr>
              <a:t>+</a:t>
            </a:r>
          </a:p>
          <a:p>
            <a:pPr algn="ctr">
              <a:spcAft>
                <a:spcPts val="300"/>
              </a:spcAft>
            </a:pPr>
            <a:endParaRPr lang="en-US" sz="100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D3EDF9D7-1F2E-4136-A05D-E9734D7C0F1E}"/>
              </a:ext>
            </a:extLst>
          </p:cNvPr>
          <p:cNvSpPr/>
          <p:nvPr/>
        </p:nvSpPr>
        <p:spPr>
          <a:xfrm>
            <a:off x="4041991" y="3352800"/>
            <a:ext cx="5334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3600" dirty="0">
                <a:solidFill>
                  <a:schemeClr val="tx1"/>
                </a:solidFill>
              </a:rPr>
              <a:t>+</a:t>
            </a:r>
          </a:p>
          <a:p>
            <a:pPr algn="ctr">
              <a:spcAft>
                <a:spcPts val="300"/>
              </a:spcAft>
            </a:pPr>
            <a:endParaRPr lang="en-US" sz="100" dirty="0">
              <a:solidFill>
                <a:schemeClr val="tx1"/>
              </a:solidFill>
            </a:endParaRPr>
          </a:p>
        </p:txBody>
      </p:sp>
      <p:cxnSp>
        <p:nvCxnSpPr>
          <p:cNvPr id="45" name="Elbow Connector 12">
            <a:extLst>
              <a:ext uri="{FF2B5EF4-FFF2-40B4-BE49-F238E27FC236}">
                <a16:creationId xmlns:a16="http://schemas.microsoft.com/office/drawing/2014/main" id="{E0CF2C7A-26AD-45AF-A061-C410047873D4}"/>
              </a:ext>
            </a:extLst>
          </p:cNvPr>
          <p:cNvCxnSpPr>
            <a:stCxn id="39" idx="3"/>
            <a:endCxn id="43" idx="0"/>
          </p:cNvCxnSpPr>
          <p:nvPr/>
        </p:nvCxnSpPr>
        <p:spPr>
          <a:xfrm>
            <a:off x="2849249" y="2573867"/>
            <a:ext cx="179079" cy="77893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15">
            <a:extLst>
              <a:ext uri="{FF2B5EF4-FFF2-40B4-BE49-F238E27FC236}">
                <a16:creationId xmlns:a16="http://schemas.microsoft.com/office/drawing/2014/main" id="{57B2ADA2-42FB-4FD2-8F3A-0A67C1E3C6D0}"/>
              </a:ext>
            </a:extLst>
          </p:cNvPr>
          <p:cNvCxnSpPr>
            <a:stCxn id="40" idx="3"/>
            <a:endCxn id="44" idx="0"/>
          </p:cNvCxnSpPr>
          <p:nvPr/>
        </p:nvCxnSpPr>
        <p:spPr>
          <a:xfrm>
            <a:off x="4133228" y="2573867"/>
            <a:ext cx="148167" cy="77893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3E90C13-EAE1-4D78-AB46-2116DB55641D}"/>
              </a:ext>
            </a:extLst>
          </p:cNvPr>
          <p:cNvCxnSpPr>
            <a:stCxn id="39" idx="3"/>
            <a:endCxn id="40" idx="1"/>
          </p:cNvCxnSpPr>
          <p:nvPr/>
        </p:nvCxnSpPr>
        <p:spPr>
          <a:xfrm>
            <a:off x="2574929" y="2573867"/>
            <a:ext cx="64389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284935E-448F-41A9-AD66-6B9EDE6D9415}"/>
              </a:ext>
            </a:extLst>
          </p:cNvPr>
          <p:cNvCxnSpPr>
            <a:stCxn id="40" idx="3"/>
            <a:endCxn id="41" idx="1"/>
          </p:cNvCxnSpPr>
          <p:nvPr/>
        </p:nvCxnSpPr>
        <p:spPr>
          <a:xfrm>
            <a:off x="3858908" y="2573867"/>
            <a:ext cx="65532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3A4B675-7E35-4226-861C-41824FF085B7}"/>
              </a:ext>
            </a:extLst>
          </p:cNvPr>
          <p:cNvCxnSpPr>
            <a:stCxn id="41" idx="3"/>
          </p:cNvCxnSpPr>
          <p:nvPr/>
        </p:nvCxnSpPr>
        <p:spPr>
          <a:xfrm>
            <a:off x="5154308" y="2573867"/>
            <a:ext cx="94600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954FE8AA-BDD5-46FB-B6C1-71A9D62C9EFF}"/>
              </a:ext>
            </a:extLst>
          </p:cNvPr>
          <p:cNvSpPr/>
          <p:nvPr/>
        </p:nvSpPr>
        <p:spPr>
          <a:xfrm>
            <a:off x="5366076" y="3352800"/>
            <a:ext cx="5334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3600" dirty="0">
                <a:solidFill>
                  <a:schemeClr val="tx1"/>
                </a:solidFill>
              </a:rPr>
              <a:t>+</a:t>
            </a:r>
          </a:p>
          <a:p>
            <a:pPr algn="ctr">
              <a:spcAft>
                <a:spcPts val="300"/>
              </a:spcAft>
            </a:pPr>
            <a:endParaRPr lang="en-US" sz="100" dirty="0">
              <a:solidFill>
                <a:schemeClr val="tx1"/>
              </a:solidFill>
            </a:endParaRPr>
          </a:p>
        </p:txBody>
      </p:sp>
      <p:cxnSp>
        <p:nvCxnSpPr>
          <p:cNvPr id="51" name="Elbow Connector 32">
            <a:extLst>
              <a:ext uri="{FF2B5EF4-FFF2-40B4-BE49-F238E27FC236}">
                <a16:creationId xmlns:a16="http://schemas.microsoft.com/office/drawing/2014/main" id="{6F5D9AAB-602C-4B6D-99D4-58AD4A2D0A03}"/>
              </a:ext>
            </a:extLst>
          </p:cNvPr>
          <p:cNvCxnSpPr>
            <a:stCxn id="41" idx="3"/>
            <a:endCxn id="50" idx="0"/>
          </p:cNvCxnSpPr>
          <p:nvPr/>
        </p:nvCxnSpPr>
        <p:spPr>
          <a:xfrm>
            <a:off x="5428628" y="2573867"/>
            <a:ext cx="190500" cy="77893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FFF425E-883A-46AB-B34B-4B574D2E7786}"/>
              </a:ext>
            </a:extLst>
          </p:cNvPr>
          <p:cNvCxnSpPr/>
          <p:nvPr/>
        </p:nvCxnSpPr>
        <p:spPr>
          <a:xfrm>
            <a:off x="6507675" y="2573867"/>
            <a:ext cx="7121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8FC518DE-57E6-4ED7-A1D1-6B0DDC78E9E6}"/>
              </a:ext>
            </a:extLst>
          </p:cNvPr>
          <p:cNvSpPr/>
          <p:nvPr/>
        </p:nvSpPr>
        <p:spPr>
          <a:xfrm>
            <a:off x="6721171" y="3351389"/>
            <a:ext cx="5334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3600" dirty="0">
                <a:solidFill>
                  <a:schemeClr val="tx1"/>
                </a:solidFill>
              </a:rPr>
              <a:t>+</a:t>
            </a:r>
          </a:p>
          <a:p>
            <a:pPr algn="ctr">
              <a:spcAft>
                <a:spcPts val="300"/>
              </a:spcAft>
            </a:pPr>
            <a:endParaRPr lang="en-US" sz="100" dirty="0">
              <a:solidFill>
                <a:schemeClr val="tx1"/>
              </a:solidFill>
            </a:endParaRPr>
          </a:p>
        </p:txBody>
      </p:sp>
      <p:cxnSp>
        <p:nvCxnSpPr>
          <p:cNvPr id="54" name="Elbow Connector 62">
            <a:extLst>
              <a:ext uri="{FF2B5EF4-FFF2-40B4-BE49-F238E27FC236}">
                <a16:creationId xmlns:a16="http://schemas.microsoft.com/office/drawing/2014/main" id="{5FF3CA93-FFB5-4B2A-8E9E-6C0D41A2475F}"/>
              </a:ext>
            </a:extLst>
          </p:cNvPr>
          <p:cNvCxnSpPr>
            <a:stCxn id="42" idx="1"/>
            <a:endCxn id="53" idx="0"/>
          </p:cNvCxnSpPr>
          <p:nvPr/>
        </p:nvCxnSpPr>
        <p:spPr>
          <a:xfrm rot="10800000" flipV="1">
            <a:off x="7001520" y="2573867"/>
            <a:ext cx="207001" cy="77752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64">
            <a:extLst>
              <a:ext uri="{FF2B5EF4-FFF2-40B4-BE49-F238E27FC236}">
                <a16:creationId xmlns:a16="http://schemas.microsoft.com/office/drawing/2014/main" id="{0D3DBA78-0BC7-48D6-8C2A-9C9A65A0E067}"/>
              </a:ext>
            </a:extLst>
          </p:cNvPr>
          <p:cNvCxnSpPr>
            <a:stCxn id="42" idx="3"/>
            <a:endCxn id="63" idx="3"/>
          </p:cNvCxnSpPr>
          <p:nvPr/>
        </p:nvCxnSpPr>
        <p:spPr>
          <a:xfrm flipH="1">
            <a:off x="7761959" y="2573867"/>
            <a:ext cx="86641" cy="2095025"/>
          </a:xfrm>
          <a:prstGeom prst="bentConnector3">
            <a:avLst>
              <a:gd name="adj1" fmla="val -26384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4DBE680-D093-4ACF-BD71-53B2744936EF}"/>
              </a:ext>
            </a:extLst>
          </p:cNvPr>
          <p:cNvCxnSpPr/>
          <p:nvPr/>
        </p:nvCxnSpPr>
        <p:spPr>
          <a:xfrm>
            <a:off x="1222715" y="2572456"/>
            <a:ext cx="7121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8D8FA99-B3B2-4489-A86C-D7B5BED7CF75}"/>
                  </a:ext>
                </a:extLst>
              </p:cNvPr>
              <p:cNvSpPr/>
              <p:nvPr/>
            </p:nvSpPr>
            <p:spPr>
              <a:xfrm>
                <a:off x="811737" y="2095975"/>
                <a:ext cx="8234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8D8FA99-B3B2-4489-A86C-D7B5BED7CF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737" y="2095975"/>
                <a:ext cx="823431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94910CE-F99A-4F1E-89D4-B044AD6F9C61}"/>
              </a:ext>
            </a:extLst>
          </p:cNvPr>
          <p:cNvCxnSpPr/>
          <p:nvPr/>
        </p:nvCxnSpPr>
        <p:spPr>
          <a:xfrm>
            <a:off x="1589055" y="2570454"/>
            <a:ext cx="0" cy="773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A8D81056-8CD7-46E7-B5FF-D4211277441B}"/>
              </a:ext>
            </a:extLst>
          </p:cNvPr>
          <p:cNvSpPr/>
          <p:nvPr/>
        </p:nvSpPr>
        <p:spPr>
          <a:xfrm>
            <a:off x="1339378" y="3360319"/>
            <a:ext cx="533400" cy="5334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3600" dirty="0">
                <a:solidFill>
                  <a:schemeClr val="tx1"/>
                </a:solidFill>
              </a:rPr>
              <a:t>+</a:t>
            </a:r>
          </a:p>
          <a:p>
            <a:pPr algn="ctr">
              <a:spcAft>
                <a:spcPts val="300"/>
              </a:spcAft>
            </a:pPr>
            <a:endParaRPr lang="en-US" sz="1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562AE09-585E-4035-81DB-7D7D48216184}"/>
              </a:ext>
            </a:extLst>
          </p:cNvPr>
          <p:cNvSpPr/>
          <p:nvPr/>
        </p:nvSpPr>
        <p:spPr>
          <a:xfrm>
            <a:off x="1820912" y="4364092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B781046-7BA7-4A5C-B60E-392D22CB5B16}"/>
              </a:ext>
            </a:extLst>
          </p:cNvPr>
          <p:cNvSpPr/>
          <p:nvPr/>
        </p:nvSpPr>
        <p:spPr>
          <a:xfrm>
            <a:off x="3162032" y="4364092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228DB89-2D2A-4C6E-B443-1DFFCBB19F2E}"/>
              </a:ext>
            </a:extLst>
          </p:cNvPr>
          <p:cNvSpPr/>
          <p:nvPr/>
        </p:nvSpPr>
        <p:spPr>
          <a:xfrm>
            <a:off x="4457432" y="4364092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A42FCF6-8602-45B0-8E7E-28D90AA4B765}"/>
              </a:ext>
            </a:extLst>
          </p:cNvPr>
          <p:cNvSpPr/>
          <p:nvPr/>
        </p:nvSpPr>
        <p:spPr>
          <a:xfrm>
            <a:off x="7121879" y="4364092"/>
            <a:ext cx="64008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z</a:t>
            </a:r>
            <a:r>
              <a:rPr lang="en-US" sz="2800" baseline="30000" dirty="0">
                <a:solidFill>
                  <a:schemeClr val="tx1"/>
                </a:solidFill>
              </a:rPr>
              <a:t>-1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405C81F-5EB0-4D7D-8FB0-2434AE792490}"/>
              </a:ext>
            </a:extLst>
          </p:cNvPr>
          <p:cNvCxnSpPr>
            <a:stCxn id="60" idx="3"/>
            <a:endCxn id="61" idx="1"/>
          </p:cNvCxnSpPr>
          <p:nvPr/>
        </p:nvCxnSpPr>
        <p:spPr>
          <a:xfrm>
            <a:off x="2460992" y="4668892"/>
            <a:ext cx="70104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5803BE9-B76B-4DC8-9295-5067A2B78CA3}"/>
              </a:ext>
            </a:extLst>
          </p:cNvPr>
          <p:cNvCxnSpPr>
            <a:stCxn id="61" idx="3"/>
            <a:endCxn id="62" idx="1"/>
          </p:cNvCxnSpPr>
          <p:nvPr/>
        </p:nvCxnSpPr>
        <p:spPr>
          <a:xfrm>
            <a:off x="3802112" y="4668892"/>
            <a:ext cx="65532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71C656E2-2016-460C-86FE-ECDDAFFD3B9D}"/>
              </a:ext>
            </a:extLst>
          </p:cNvPr>
          <p:cNvCxnSpPr>
            <a:stCxn id="62" idx="3"/>
          </p:cNvCxnSpPr>
          <p:nvPr/>
        </p:nvCxnSpPr>
        <p:spPr>
          <a:xfrm>
            <a:off x="5097512" y="4668892"/>
            <a:ext cx="100280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EED42EB0-53A5-4AED-9240-A6B8C1BFCEA1}"/>
              </a:ext>
            </a:extLst>
          </p:cNvPr>
          <p:cNvCxnSpPr>
            <a:endCxn id="63" idx="1"/>
          </p:cNvCxnSpPr>
          <p:nvPr/>
        </p:nvCxnSpPr>
        <p:spPr>
          <a:xfrm>
            <a:off x="6532612" y="4668892"/>
            <a:ext cx="589267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AE9AB22-FF25-4129-9CB6-E80DEE0E49EC}"/>
              </a:ext>
            </a:extLst>
          </p:cNvPr>
          <p:cNvCxnSpPr/>
          <p:nvPr/>
        </p:nvCxnSpPr>
        <p:spPr>
          <a:xfrm flipV="1">
            <a:off x="3041976" y="3884789"/>
            <a:ext cx="0" cy="773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9672FA1-1DEB-40FA-A7FD-2C490087272D}"/>
              </a:ext>
            </a:extLst>
          </p:cNvPr>
          <p:cNvCxnSpPr/>
          <p:nvPr/>
        </p:nvCxnSpPr>
        <p:spPr>
          <a:xfrm flipV="1">
            <a:off x="4308691" y="3884789"/>
            <a:ext cx="0" cy="773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4F6668F-4F7A-451E-BC32-0E2146DC3F95}"/>
              </a:ext>
            </a:extLst>
          </p:cNvPr>
          <p:cNvCxnSpPr/>
          <p:nvPr/>
        </p:nvCxnSpPr>
        <p:spPr>
          <a:xfrm flipV="1">
            <a:off x="5632776" y="3894234"/>
            <a:ext cx="0" cy="773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19B6028-D328-4006-8C97-E93DE986FBD6}"/>
              </a:ext>
            </a:extLst>
          </p:cNvPr>
          <p:cNvCxnSpPr/>
          <p:nvPr/>
        </p:nvCxnSpPr>
        <p:spPr>
          <a:xfrm flipV="1">
            <a:off x="7001109" y="3870350"/>
            <a:ext cx="0" cy="7732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45">
            <a:extLst>
              <a:ext uri="{FF2B5EF4-FFF2-40B4-BE49-F238E27FC236}">
                <a16:creationId xmlns:a16="http://schemas.microsoft.com/office/drawing/2014/main" id="{F6B29AE7-F224-4E35-9E70-02410207BECB}"/>
              </a:ext>
            </a:extLst>
          </p:cNvPr>
          <p:cNvCxnSpPr>
            <a:stCxn id="60" idx="1"/>
            <a:endCxn id="59" idx="4"/>
          </p:cNvCxnSpPr>
          <p:nvPr/>
        </p:nvCxnSpPr>
        <p:spPr>
          <a:xfrm rot="10800000">
            <a:off x="1606078" y="3893720"/>
            <a:ext cx="214834" cy="77517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D3F203CD-D606-4083-A4AE-4AF03ED56985}"/>
              </a:ext>
            </a:extLst>
          </p:cNvPr>
          <p:cNvSpPr txBox="1"/>
          <p:nvPr/>
        </p:nvSpPr>
        <p:spPr>
          <a:xfrm>
            <a:off x="5983965" y="3791126"/>
            <a:ext cx="81029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+mn-lt"/>
              </a:rPr>
              <a:t>…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A44F2E6-A826-40B7-B3BC-3CC9DBFCE312}"/>
              </a:ext>
            </a:extLst>
          </p:cNvPr>
          <p:cNvSpPr txBox="1"/>
          <p:nvPr/>
        </p:nvSpPr>
        <p:spPr>
          <a:xfrm>
            <a:off x="5979671" y="1730033"/>
            <a:ext cx="81029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+mn-l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2052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>
            <a:extLst>
              <a:ext uri="{FF2B5EF4-FFF2-40B4-BE49-F238E27FC236}">
                <a16:creationId xmlns:a16="http://schemas.microsoft.com/office/drawing/2014/main" id="{E3B49DFB-083A-491E-90EF-4621EEE76D6D}"/>
              </a:ext>
            </a:extLst>
          </p:cNvPr>
          <p:cNvGrpSpPr/>
          <p:nvPr/>
        </p:nvGrpSpPr>
        <p:grpSpPr>
          <a:xfrm>
            <a:off x="982549" y="576983"/>
            <a:ext cx="7958568" cy="4688068"/>
            <a:chOff x="1032653" y="627087"/>
            <a:chExt cx="7958568" cy="4688068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DB26CD2-7097-4A9E-9565-788703409CAE}"/>
                </a:ext>
              </a:extLst>
            </p:cNvPr>
            <p:cNvGrpSpPr/>
            <p:nvPr/>
          </p:nvGrpSpPr>
          <p:grpSpPr>
            <a:xfrm>
              <a:off x="1032653" y="950463"/>
              <a:ext cx="7958568" cy="4364692"/>
              <a:chOff x="1032653" y="950463"/>
              <a:chExt cx="7958568" cy="4364692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E40CFFFA-1650-4CF7-B84E-140059081FC3}"/>
                  </a:ext>
                </a:extLst>
              </p:cNvPr>
              <p:cNvSpPr/>
              <p:nvPr/>
            </p:nvSpPr>
            <p:spPr>
              <a:xfrm>
                <a:off x="2849249" y="1123555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220B87DE-6103-4031-AC76-0811F9C49079}"/>
                  </a:ext>
                </a:extLst>
              </p:cNvPr>
              <p:cNvSpPr/>
              <p:nvPr/>
            </p:nvSpPr>
            <p:spPr>
              <a:xfrm>
                <a:off x="4133228" y="1123555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E83D4029-675B-4A85-96E7-9DCC5A1CF2CD}"/>
                  </a:ext>
                </a:extLst>
              </p:cNvPr>
              <p:cNvSpPr/>
              <p:nvPr/>
            </p:nvSpPr>
            <p:spPr>
              <a:xfrm>
                <a:off x="5428628" y="1123555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B95A1982-2D7C-4C00-90FD-1A7BF1F26541}"/>
                  </a:ext>
                </a:extLst>
              </p:cNvPr>
              <p:cNvSpPr/>
              <p:nvPr/>
            </p:nvSpPr>
            <p:spPr>
              <a:xfrm>
                <a:off x="8122920" y="1123555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8BC0C36F-7160-4F86-86D5-67C9665D0CC9}"/>
                  </a:ext>
                </a:extLst>
              </p:cNvPr>
              <p:cNvSpPr/>
              <p:nvPr/>
            </p:nvSpPr>
            <p:spPr>
              <a:xfrm>
                <a:off x="3676028" y="2207288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3FA7133-9578-4144-BF71-8C0CC80AB611}"/>
                  </a:ext>
                </a:extLst>
              </p:cNvPr>
              <p:cNvSpPr/>
              <p:nvPr/>
            </p:nvSpPr>
            <p:spPr>
              <a:xfrm>
                <a:off x="4956391" y="2207288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" name="Elbow Connector 12">
                <a:extLst>
                  <a:ext uri="{FF2B5EF4-FFF2-40B4-BE49-F238E27FC236}">
                    <a16:creationId xmlns:a16="http://schemas.microsoft.com/office/drawing/2014/main" id="{97C1A8C7-7534-4B6D-B3D6-87E5B6A362C4}"/>
                  </a:ext>
                </a:extLst>
              </p:cNvPr>
              <p:cNvCxnSpPr>
                <a:endCxn id="8" idx="0"/>
              </p:cNvCxnSpPr>
              <p:nvPr/>
            </p:nvCxnSpPr>
            <p:spPr>
              <a:xfrm>
                <a:off x="3763649" y="1428355"/>
                <a:ext cx="179079" cy="778933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Elbow Connector 15">
                <a:extLst>
                  <a:ext uri="{FF2B5EF4-FFF2-40B4-BE49-F238E27FC236}">
                    <a16:creationId xmlns:a16="http://schemas.microsoft.com/office/drawing/2014/main" id="{8326E091-89CD-4A8F-AE30-300522FDC4BE}"/>
                  </a:ext>
                </a:extLst>
              </p:cNvPr>
              <p:cNvCxnSpPr>
                <a:endCxn id="9" idx="0"/>
              </p:cNvCxnSpPr>
              <p:nvPr/>
            </p:nvCxnSpPr>
            <p:spPr>
              <a:xfrm>
                <a:off x="5047628" y="1428355"/>
                <a:ext cx="148167" cy="778933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03633C6-7A2B-4A54-B804-E9EE22D80086}"/>
                  </a:ext>
                </a:extLst>
              </p:cNvPr>
              <p:cNvCxnSpPr/>
              <p:nvPr/>
            </p:nvCxnSpPr>
            <p:spPr>
              <a:xfrm>
                <a:off x="3489329" y="1428355"/>
                <a:ext cx="643899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E8F5DB91-9578-44DE-BA8F-F95AD4004F80}"/>
                  </a:ext>
                </a:extLst>
              </p:cNvPr>
              <p:cNvCxnSpPr/>
              <p:nvPr/>
            </p:nvCxnSpPr>
            <p:spPr>
              <a:xfrm>
                <a:off x="4773308" y="1428355"/>
                <a:ext cx="65532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0253BFB8-66C4-4E1B-ACA2-C92F330471CC}"/>
                  </a:ext>
                </a:extLst>
              </p:cNvPr>
              <p:cNvCxnSpPr/>
              <p:nvPr/>
            </p:nvCxnSpPr>
            <p:spPr>
              <a:xfrm>
                <a:off x="6068708" y="1428355"/>
                <a:ext cx="946009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DF4BD62-77B8-4302-84E7-F16E4A8B9972}"/>
                  </a:ext>
                </a:extLst>
              </p:cNvPr>
              <p:cNvSpPr/>
              <p:nvPr/>
            </p:nvSpPr>
            <p:spPr>
              <a:xfrm>
                <a:off x="6280476" y="2207288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" name="Elbow Connector 32">
                <a:extLst>
                  <a:ext uri="{FF2B5EF4-FFF2-40B4-BE49-F238E27FC236}">
                    <a16:creationId xmlns:a16="http://schemas.microsoft.com/office/drawing/2014/main" id="{A6F6331F-AE88-4F14-A3B1-D7953411F18A}"/>
                  </a:ext>
                </a:extLst>
              </p:cNvPr>
              <p:cNvCxnSpPr>
                <a:endCxn id="15" idx="0"/>
              </p:cNvCxnSpPr>
              <p:nvPr/>
            </p:nvCxnSpPr>
            <p:spPr>
              <a:xfrm>
                <a:off x="6343028" y="1428355"/>
                <a:ext cx="190500" cy="778933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3589D583-48F0-40B2-BADC-3881C1CC9B58}"/>
                  </a:ext>
                </a:extLst>
              </p:cNvPr>
              <p:cNvCxnSpPr/>
              <p:nvPr/>
            </p:nvCxnSpPr>
            <p:spPr>
              <a:xfrm>
                <a:off x="7422075" y="1428355"/>
                <a:ext cx="712134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19229FF-E62F-40AE-AA0B-E0656E7710BC}"/>
                  </a:ext>
                </a:extLst>
              </p:cNvPr>
              <p:cNvSpPr/>
              <p:nvPr/>
            </p:nvSpPr>
            <p:spPr>
              <a:xfrm>
                <a:off x="7635571" y="2205877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Elbow Connector 62">
                <a:extLst>
                  <a:ext uri="{FF2B5EF4-FFF2-40B4-BE49-F238E27FC236}">
                    <a16:creationId xmlns:a16="http://schemas.microsoft.com/office/drawing/2014/main" id="{92628A8B-46BD-4E77-AAB4-DE42F2A31566}"/>
                  </a:ext>
                </a:extLst>
              </p:cNvPr>
              <p:cNvCxnSpPr>
                <a:endCxn id="18" idx="0"/>
              </p:cNvCxnSpPr>
              <p:nvPr/>
            </p:nvCxnSpPr>
            <p:spPr>
              <a:xfrm rot="10800000" flipV="1">
                <a:off x="7915920" y="1428355"/>
                <a:ext cx="207001" cy="777522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Elbow Connector 64">
                <a:extLst>
                  <a:ext uri="{FF2B5EF4-FFF2-40B4-BE49-F238E27FC236}">
                    <a16:creationId xmlns:a16="http://schemas.microsoft.com/office/drawing/2014/main" id="{3F54AC39-8084-4F3F-81CB-13B26573981C}"/>
                  </a:ext>
                </a:extLst>
              </p:cNvPr>
              <p:cNvCxnSpPr>
                <a:cxnSpLocks/>
                <a:stCxn id="7" idx="3"/>
              </p:cNvCxnSpPr>
              <p:nvPr/>
            </p:nvCxnSpPr>
            <p:spPr>
              <a:xfrm flipH="1">
                <a:off x="7916450" y="1428355"/>
                <a:ext cx="846550" cy="2116510"/>
              </a:xfrm>
              <a:prstGeom prst="bentConnector4">
                <a:avLst>
                  <a:gd name="adj1" fmla="val -27004"/>
                  <a:gd name="adj2" fmla="val 99221"/>
                </a:avLst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8EA02907-402E-4A99-B8BE-10B6D1D952D3}"/>
                      </a:ext>
                    </a:extLst>
                  </p:cNvPr>
                  <p:cNvSpPr/>
                  <p:nvPr/>
                </p:nvSpPr>
                <p:spPr>
                  <a:xfrm>
                    <a:off x="1726137" y="950463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8EA02907-402E-4A99-B8BE-10B6D1D952D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26137" y="950463"/>
                    <a:ext cx="823431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DCFDE00C-B97A-4F7F-AF09-8D08AF4DD504}"/>
                  </a:ext>
                </a:extLst>
              </p:cNvPr>
              <p:cNvCxnSpPr/>
              <p:nvPr/>
            </p:nvCxnSpPr>
            <p:spPr>
              <a:xfrm>
                <a:off x="2503455" y="1424942"/>
                <a:ext cx="0" cy="77324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C7B50CC-9518-4CAF-AA7B-C8A9ACEA2B46}"/>
                  </a:ext>
                </a:extLst>
              </p:cNvPr>
              <p:cNvSpPr/>
              <p:nvPr/>
            </p:nvSpPr>
            <p:spPr>
              <a:xfrm>
                <a:off x="2253778" y="2214807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ACBC77E9-51FF-4B35-BF9C-AFEE513040F4}"/>
                  </a:ext>
                </a:extLst>
              </p:cNvPr>
              <p:cNvSpPr/>
              <p:nvPr/>
            </p:nvSpPr>
            <p:spPr>
              <a:xfrm>
                <a:off x="2735312" y="3218580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476C607B-B404-4790-A1E9-9E2D1425594D}"/>
                  </a:ext>
                </a:extLst>
              </p:cNvPr>
              <p:cNvSpPr/>
              <p:nvPr/>
            </p:nvSpPr>
            <p:spPr>
              <a:xfrm>
                <a:off x="4076432" y="3218580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5FC98373-9288-4BC9-B399-D8532644A836}"/>
                  </a:ext>
                </a:extLst>
              </p:cNvPr>
              <p:cNvSpPr/>
              <p:nvPr/>
            </p:nvSpPr>
            <p:spPr>
              <a:xfrm>
                <a:off x="5371832" y="3218580"/>
                <a:ext cx="640080" cy="609600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40F4C60E-2089-426D-9B0B-6B6E141B8B99}"/>
                  </a:ext>
                </a:extLst>
              </p:cNvPr>
              <p:cNvCxnSpPr/>
              <p:nvPr/>
            </p:nvCxnSpPr>
            <p:spPr>
              <a:xfrm>
                <a:off x="3375392" y="3523380"/>
                <a:ext cx="70104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42867459-CC33-492B-AB9F-56EF3740EDAD}"/>
                  </a:ext>
                </a:extLst>
              </p:cNvPr>
              <p:cNvCxnSpPr/>
              <p:nvPr/>
            </p:nvCxnSpPr>
            <p:spPr>
              <a:xfrm>
                <a:off x="4716512" y="3523380"/>
                <a:ext cx="65532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DE6F0076-151C-44A2-BE57-5BDD1A4932F0}"/>
                  </a:ext>
                </a:extLst>
              </p:cNvPr>
              <p:cNvCxnSpPr/>
              <p:nvPr/>
            </p:nvCxnSpPr>
            <p:spPr>
              <a:xfrm>
                <a:off x="6011912" y="3523380"/>
                <a:ext cx="1002805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82043B91-DEBB-498B-A7A4-2217B56223C8}"/>
                  </a:ext>
                </a:extLst>
              </p:cNvPr>
              <p:cNvCxnSpPr/>
              <p:nvPr/>
            </p:nvCxnSpPr>
            <p:spPr>
              <a:xfrm>
                <a:off x="7447012" y="3523380"/>
                <a:ext cx="58926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3B3E00A9-12EA-443D-866B-60FCC47E07CC}"/>
                  </a:ext>
                </a:extLst>
              </p:cNvPr>
              <p:cNvCxnSpPr/>
              <p:nvPr/>
            </p:nvCxnSpPr>
            <p:spPr>
              <a:xfrm flipV="1">
                <a:off x="3956376" y="2739277"/>
                <a:ext cx="0" cy="77324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042CB67D-B0DC-491C-B9F0-18AE82DF7339}"/>
                  </a:ext>
                </a:extLst>
              </p:cNvPr>
              <p:cNvCxnSpPr/>
              <p:nvPr/>
            </p:nvCxnSpPr>
            <p:spPr>
              <a:xfrm flipV="1">
                <a:off x="5223091" y="2739277"/>
                <a:ext cx="0" cy="77324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94DF4475-F5E3-4A71-84D6-CBA054C28A3E}"/>
                  </a:ext>
                </a:extLst>
              </p:cNvPr>
              <p:cNvCxnSpPr/>
              <p:nvPr/>
            </p:nvCxnSpPr>
            <p:spPr>
              <a:xfrm flipV="1">
                <a:off x="6547176" y="2748722"/>
                <a:ext cx="0" cy="77324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FD85CBAF-F6F3-432F-97BF-255543E8AA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15509" y="2724839"/>
                <a:ext cx="0" cy="80258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lbow Connector 45">
                <a:extLst>
                  <a:ext uri="{FF2B5EF4-FFF2-40B4-BE49-F238E27FC236}">
                    <a16:creationId xmlns:a16="http://schemas.microsoft.com/office/drawing/2014/main" id="{F7C86311-1012-46FB-8051-B074A923ED38}"/>
                  </a:ext>
                </a:extLst>
              </p:cNvPr>
              <p:cNvCxnSpPr>
                <a:endCxn id="23" idx="4"/>
              </p:cNvCxnSpPr>
              <p:nvPr/>
            </p:nvCxnSpPr>
            <p:spPr>
              <a:xfrm rot="10800000">
                <a:off x="2520478" y="2748208"/>
                <a:ext cx="214834" cy="775173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25070C87-E397-486B-914C-C1CC92C680B3}"/>
                  </a:ext>
                </a:extLst>
              </p:cNvPr>
              <p:cNvSpPr/>
              <p:nvPr/>
            </p:nvSpPr>
            <p:spPr>
              <a:xfrm>
                <a:off x="1870415" y="4769646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DA8546A3-8FE9-4BFC-93CA-F3FBCE077CE6}"/>
                  </a:ext>
                </a:extLst>
              </p:cNvPr>
              <p:cNvSpPr/>
              <p:nvPr/>
            </p:nvSpPr>
            <p:spPr>
              <a:xfrm>
                <a:off x="3344912" y="4769646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80C7171-1AF7-4B58-9621-F57EE737D6A3}"/>
                  </a:ext>
                </a:extLst>
              </p:cNvPr>
              <p:cNvSpPr/>
              <p:nvPr/>
            </p:nvSpPr>
            <p:spPr>
              <a:xfrm>
                <a:off x="4640312" y="4771299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A6B43071-B480-41A3-9A5D-1427431E1953}"/>
                  </a:ext>
                </a:extLst>
              </p:cNvPr>
              <p:cNvSpPr/>
              <p:nvPr/>
            </p:nvSpPr>
            <p:spPr>
              <a:xfrm>
                <a:off x="5935712" y="4781755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D4BB2B2-4587-4C17-987D-0E457680AC67}"/>
                  </a:ext>
                </a:extLst>
              </p:cNvPr>
              <p:cNvSpPr txBox="1"/>
              <p:nvPr/>
            </p:nvSpPr>
            <p:spPr>
              <a:xfrm>
                <a:off x="6898365" y="2739277"/>
                <a:ext cx="810292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latin typeface="+mn-lt"/>
                  </a:rPr>
                  <a:t>…</a:t>
                </a:r>
              </a:p>
            </p:txBody>
          </p:sp>
          <p:cxnSp>
            <p:nvCxnSpPr>
              <p:cNvPr id="43" name="Elbow Connector 49">
                <a:extLst>
                  <a:ext uri="{FF2B5EF4-FFF2-40B4-BE49-F238E27FC236}">
                    <a16:creationId xmlns:a16="http://schemas.microsoft.com/office/drawing/2014/main" id="{AE971CCD-631A-4549-9955-70112CC4D709}"/>
                  </a:ext>
                </a:extLst>
              </p:cNvPr>
              <p:cNvCxnSpPr>
                <a:stCxn id="23" idx="2"/>
                <a:endCxn id="37" idx="0"/>
              </p:cNvCxnSpPr>
              <p:nvPr/>
            </p:nvCxnSpPr>
            <p:spPr>
              <a:xfrm rot="10800000" flipV="1">
                <a:off x="2137116" y="2481506"/>
                <a:ext cx="116663" cy="2288139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lbow Connector 50">
                <a:extLst>
                  <a:ext uri="{FF2B5EF4-FFF2-40B4-BE49-F238E27FC236}">
                    <a16:creationId xmlns:a16="http://schemas.microsoft.com/office/drawing/2014/main" id="{B8DA2B24-A18B-48A9-AABC-9E8FDDC1E444}"/>
                  </a:ext>
                </a:extLst>
              </p:cNvPr>
              <p:cNvCxnSpPr>
                <a:stCxn id="8" idx="2"/>
                <a:endCxn id="38" idx="0"/>
              </p:cNvCxnSpPr>
              <p:nvPr/>
            </p:nvCxnSpPr>
            <p:spPr>
              <a:xfrm rot="10800000" flipV="1">
                <a:off x="3611612" y="2473988"/>
                <a:ext cx="64416" cy="2295658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lbow Connector 52">
                <a:extLst>
                  <a:ext uri="{FF2B5EF4-FFF2-40B4-BE49-F238E27FC236}">
                    <a16:creationId xmlns:a16="http://schemas.microsoft.com/office/drawing/2014/main" id="{A4CCCC6A-12CC-4B0C-9A5C-A574F984141E}"/>
                  </a:ext>
                </a:extLst>
              </p:cNvPr>
              <p:cNvCxnSpPr>
                <a:stCxn id="9" idx="2"/>
                <a:endCxn id="39" idx="0"/>
              </p:cNvCxnSpPr>
              <p:nvPr/>
            </p:nvCxnSpPr>
            <p:spPr>
              <a:xfrm rot="10800000" flipV="1">
                <a:off x="4907013" y="2473987"/>
                <a:ext cx="49379" cy="2297311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56">
                <a:extLst>
                  <a:ext uri="{FF2B5EF4-FFF2-40B4-BE49-F238E27FC236}">
                    <a16:creationId xmlns:a16="http://schemas.microsoft.com/office/drawing/2014/main" id="{4A1FADE3-B88B-4E46-BC73-1FA0B2BC448E}"/>
                  </a:ext>
                </a:extLst>
              </p:cNvPr>
              <p:cNvCxnSpPr>
                <a:stCxn id="15" idx="2"/>
                <a:endCxn id="40" idx="0"/>
              </p:cNvCxnSpPr>
              <p:nvPr/>
            </p:nvCxnSpPr>
            <p:spPr>
              <a:xfrm rot="10800000" flipV="1">
                <a:off x="6202412" y="2473987"/>
                <a:ext cx="78064" cy="2307767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lbow Connector 58">
                <a:extLst>
                  <a:ext uri="{FF2B5EF4-FFF2-40B4-BE49-F238E27FC236}">
                    <a16:creationId xmlns:a16="http://schemas.microsoft.com/office/drawing/2014/main" id="{176E3E4B-49A2-4C6A-8FE2-FACE4238A25B}"/>
                  </a:ext>
                </a:extLst>
              </p:cNvPr>
              <p:cNvCxnSpPr>
                <a:cxnSpLocks/>
                <a:stCxn id="18" idx="2"/>
              </p:cNvCxnSpPr>
              <p:nvPr/>
            </p:nvCxnSpPr>
            <p:spPr>
              <a:xfrm rot="10800000" flipV="1">
                <a:off x="7586893" y="2472576"/>
                <a:ext cx="48679" cy="2588373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AD4B1BEB-B90C-4808-B19A-F0CEAEB53C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14717" y="5047150"/>
                <a:ext cx="573533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73AFF4BF-4E9D-451C-9AFA-7531DA68E0DF}"/>
                  </a:ext>
                </a:extLst>
              </p:cNvPr>
              <p:cNvCxnSpPr/>
              <p:nvPr/>
            </p:nvCxnSpPr>
            <p:spPr>
              <a:xfrm>
                <a:off x="6469112" y="5057386"/>
                <a:ext cx="294633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7E11BD57-C751-4C9F-9B2B-ACA3116603DB}"/>
                  </a:ext>
                </a:extLst>
              </p:cNvPr>
              <p:cNvCxnSpPr>
                <a:stCxn id="39" idx="6"/>
                <a:endCxn id="40" idx="2"/>
              </p:cNvCxnSpPr>
              <p:nvPr/>
            </p:nvCxnSpPr>
            <p:spPr>
              <a:xfrm>
                <a:off x="5173712" y="5037999"/>
                <a:ext cx="762000" cy="10456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453C131F-C5CF-4BC0-80CB-22D35E0B9B10}"/>
                  </a:ext>
                </a:extLst>
              </p:cNvPr>
              <p:cNvCxnSpPr>
                <a:stCxn id="38" idx="6"/>
                <a:endCxn id="39" idx="2"/>
              </p:cNvCxnSpPr>
              <p:nvPr/>
            </p:nvCxnSpPr>
            <p:spPr>
              <a:xfrm>
                <a:off x="3878312" y="5036346"/>
                <a:ext cx="762000" cy="165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96CC804E-E9B7-4AFD-B2A0-0BB67CC31944}"/>
                  </a:ext>
                </a:extLst>
              </p:cNvPr>
              <p:cNvCxnSpPr>
                <a:stCxn id="37" idx="6"/>
                <a:endCxn id="38" idx="2"/>
              </p:cNvCxnSpPr>
              <p:nvPr/>
            </p:nvCxnSpPr>
            <p:spPr>
              <a:xfrm>
                <a:off x="2403815" y="5036346"/>
                <a:ext cx="94109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EB7D31EC-0AA0-4D32-931C-6DA9F2F911E9}"/>
                      </a:ext>
                    </a:extLst>
                  </p:cNvPr>
                  <p:cNvSpPr/>
                  <p:nvPr/>
                </p:nvSpPr>
                <p:spPr>
                  <a:xfrm>
                    <a:off x="1032653" y="4485538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EB7D31EC-0AA0-4D32-931C-6DA9F2F911E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32653" y="4485538"/>
                    <a:ext cx="823431" cy="461665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9211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9907923B-4339-4BD0-8EE6-6CE5F9E3C32D}"/>
                  </a:ext>
                </a:extLst>
              </p:cNvPr>
              <p:cNvCxnSpPr/>
              <p:nvPr/>
            </p:nvCxnSpPr>
            <p:spPr>
              <a:xfrm flipH="1">
                <a:off x="1420504" y="5036346"/>
                <a:ext cx="422615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4A95579B-6411-465D-AF18-842BE0DBFFC3}"/>
                  </a:ext>
                </a:extLst>
              </p:cNvPr>
              <p:cNvCxnSpPr/>
              <p:nvPr/>
            </p:nvCxnSpPr>
            <p:spPr>
              <a:xfrm>
                <a:off x="2137115" y="1426944"/>
                <a:ext cx="712134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9E490FD5-9EE9-4FEE-8ACE-4E3B5712F72E}"/>
                      </a:ext>
                    </a:extLst>
                  </p:cNvPr>
                  <p:cNvSpPr/>
                  <p:nvPr/>
                </p:nvSpPr>
                <p:spPr>
                  <a:xfrm>
                    <a:off x="1424850" y="4021337"/>
                    <a:ext cx="711605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9E490FD5-9EE9-4FEE-8ACE-4E3B5712F72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24850" y="4021337"/>
                    <a:ext cx="711605" cy="40011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D9F6C956-9E8A-4D2F-B5DD-5F277F2DE568}"/>
                      </a:ext>
                    </a:extLst>
                  </p:cNvPr>
                  <p:cNvSpPr/>
                  <p:nvPr/>
                </p:nvSpPr>
                <p:spPr>
                  <a:xfrm>
                    <a:off x="2876510" y="4006520"/>
                    <a:ext cx="711605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D9F6C956-9E8A-4D2F-B5DD-5F277F2DE5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76510" y="4006520"/>
                    <a:ext cx="711605" cy="400110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C40E4BBB-FF05-4473-A1EC-E00CEEF0DFE3}"/>
                      </a:ext>
                    </a:extLst>
                  </p:cNvPr>
                  <p:cNvSpPr/>
                  <p:nvPr/>
                </p:nvSpPr>
                <p:spPr>
                  <a:xfrm>
                    <a:off x="4168748" y="4014400"/>
                    <a:ext cx="711605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C40E4BBB-FF05-4473-A1EC-E00CEEF0DFE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68748" y="4014400"/>
                    <a:ext cx="711605" cy="40011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355502AB-7850-4A22-BE68-BDFF0EBF113E}"/>
                      </a:ext>
                    </a:extLst>
                  </p:cNvPr>
                  <p:cNvSpPr/>
                  <p:nvPr/>
                </p:nvSpPr>
                <p:spPr>
                  <a:xfrm>
                    <a:off x="5489775" y="4011346"/>
                    <a:ext cx="711605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355502AB-7850-4A22-BE68-BDFF0EBF11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775" y="4011346"/>
                    <a:ext cx="711605" cy="40011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3F1E3A3-A1FA-489B-8AB0-B66C32A517BF}"/>
                      </a:ext>
                    </a:extLst>
                  </p:cNvPr>
                  <p:cNvSpPr/>
                  <p:nvPr/>
                </p:nvSpPr>
                <p:spPr>
                  <a:xfrm>
                    <a:off x="6285521" y="3928507"/>
                    <a:ext cx="1299908" cy="67678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73F1E3A3-A1FA-489B-8AB0-B66C32A517B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85521" y="3928507"/>
                    <a:ext cx="1299908" cy="676788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C557BA81-C9C5-42F5-96AF-76175F2190F1}"/>
                      </a:ext>
                    </a:extLst>
                  </p:cNvPr>
                  <p:cNvSpPr/>
                  <p:nvPr/>
                </p:nvSpPr>
                <p:spPr>
                  <a:xfrm>
                    <a:off x="7691313" y="3901453"/>
                    <a:ext cx="1299908" cy="67678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oMath>
                      </m:oMathPara>
                    </a14:m>
                    <a:endParaRPr lang="en-US" sz="20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C557BA81-C9C5-42F5-96AF-76175F2190F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91313" y="3901453"/>
                    <a:ext cx="1299908" cy="676788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82FB074B-14B2-4E80-B27F-0FE9904BACB9}"/>
                  </a:ext>
                </a:extLst>
              </p:cNvPr>
              <p:cNvSpPr/>
              <p:nvPr/>
            </p:nvSpPr>
            <p:spPr>
              <a:xfrm flipV="1">
                <a:off x="2067381" y="4175970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Isosceles Triangle 63">
                <a:extLst>
                  <a:ext uri="{FF2B5EF4-FFF2-40B4-BE49-F238E27FC236}">
                    <a16:creationId xmlns:a16="http://schemas.microsoft.com/office/drawing/2014/main" id="{E54F86C7-7694-4D55-938D-BF17AA404CBD}"/>
                  </a:ext>
                </a:extLst>
              </p:cNvPr>
              <p:cNvSpPr/>
              <p:nvPr/>
            </p:nvSpPr>
            <p:spPr>
              <a:xfrm flipV="1">
                <a:off x="3544343" y="4177574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Isosceles Triangle 64">
                <a:extLst>
                  <a:ext uri="{FF2B5EF4-FFF2-40B4-BE49-F238E27FC236}">
                    <a16:creationId xmlns:a16="http://schemas.microsoft.com/office/drawing/2014/main" id="{DC5BDF2E-CD35-40FB-9DAB-D3ECAF680143}"/>
                  </a:ext>
                </a:extLst>
              </p:cNvPr>
              <p:cNvSpPr/>
              <p:nvPr/>
            </p:nvSpPr>
            <p:spPr>
              <a:xfrm flipV="1">
                <a:off x="4839545" y="4176365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2B3B3CA7-145B-426F-A992-47A07A18B3B3}"/>
                  </a:ext>
                </a:extLst>
              </p:cNvPr>
              <p:cNvSpPr/>
              <p:nvPr/>
            </p:nvSpPr>
            <p:spPr>
              <a:xfrm flipV="1">
                <a:off x="6131580" y="4175970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Isosceles Triangle 66">
                <a:extLst>
                  <a:ext uri="{FF2B5EF4-FFF2-40B4-BE49-F238E27FC236}">
                    <a16:creationId xmlns:a16="http://schemas.microsoft.com/office/drawing/2014/main" id="{B40611AA-F89F-43AA-AAF0-BC6A38344044}"/>
                  </a:ext>
                </a:extLst>
              </p:cNvPr>
              <p:cNvSpPr/>
              <p:nvPr/>
            </p:nvSpPr>
            <p:spPr>
              <a:xfrm flipV="1">
                <a:off x="7521470" y="4178065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86228CC-ECAA-4C7C-9794-DEB39EDB7DD5}"/>
                </a:ext>
              </a:extLst>
            </p:cNvPr>
            <p:cNvSpPr txBox="1"/>
            <p:nvPr/>
          </p:nvSpPr>
          <p:spPr>
            <a:xfrm>
              <a:off x="6565275" y="4215418"/>
              <a:ext cx="551575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0CD52C5-48CA-4831-9A43-13E7C1BD695B}"/>
                </a:ext>
              </a:extLst>
            </p:cNvPr>
            <p:cNvSpPr txBox="1"/>
            <p:nvPr/>
          </p:nvSpPr>
          <p:spPr>
            <a:xfrm>
              <a:off x="6897068" y="627087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358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FC746E2-493C-4695-B113-32A4B44221BE}"/>
              </a:ext>
            </a:extLst>
          </p:cNvPr>
          <p:cNvGrpSpPr/>
          <p:nvPr/>
        </p:nvGrpSpPr>
        <p:grpSpPr>
          <a:xfrm>
            <a:off x="489474" y="4486196"/>
            <a:ext cx="4353101" cy="1808143"/>
            <a:chOff x="489474" y="4486196"/>
            <a:chExt cx="4353101" cy="1808143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186AD53-36A1-44C7-84EA-BA60B4F0FCC8}"/>
                </a:ext>
              </a:extLst>
            </p:cNvPr>
            <p:cNvSpPr/>
            <p:nvPr/>
          </p:nvSpPr>
          <p:spPr>
            <a:xfrm>
              <a:off x="2076406" y="4486196"/>
              <a:ext cx="91440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7DC5E51-A180-4276-A6C5-0CB4C1392BF8}"/>
                </a:ext>
              </a:extLst>
            </p:cNvPr>
            <p:cNvSpPr/>
            <p:nvPr/>
          </p:nvSpPr>
          <p:spPr>
            <a:xfrm>
              <a:off x="2903185" y="5760939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34">
              <a:extLst>
                <a:ext uri="{FF2B5EF4-FFF2-40B4-BE49-F238E27FC236}">
                  <a16:creationId xmlns:a16="http://schemas.microsoft.com/office/drawing/2014/main" id="{C9CD3C4E-E8E7-437D-81EB-D525DB326DCD}"/>
                </a:ext>
              </a:extLst>
            </p:cNvPr>
            <p:cNvCxnSpPr>
              <a:endCxn id="18" idx="0"/>
            </p:cNvCxnSpPr>
            <p:nvPr/>
          </p:nvCxnSpPr>
          <p:spPr>
            <a:xfrm>
              <a:off x="2990806" y="4790996"/>
              <a:ext cx="179079" cy="96994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38">
              <a:extLst>
                <a:ext uri="{FF2B5EF4-FFF2-40B4-BE49-F238E27FC236}">
                  <a16:creationId xmlns:a16="http://schemas.microsoft.com/office/drawing/2014/main" id="{0AC194D8-DCF5-40AC-9917-54C91C37FC86}"/>
                </a:ext>
              </a:extLst>
            </p:cNvPr>
            <p:cNvCxnSpPr>
              <a:endCxn id="18" idx="2"/>
            </p:cNvCxnSpPr>
            <p:nvPr/>
          </p:nvCxnSpPr>
          <p:spPr>
            <a:xfrm rot="10800000" flipH="1" flipV="1">
              <a:off x="2076405" y="4790995"/>
              <a:ext cx="826779" cy="1236643"/>
            </a:xfrm>
            <a:prstGeom prst="bentConnector3">
              <a:avLst>
                <a:gd name="adj1" fmla="val -2764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F88231C-01A3-47D7-A3C1-A2DFEF6D9FA4}"/>
                </a:ext>
              </a:extLst>
            </p:cNvPr>
            <p:cNvCxnSpPr>
              <a:cxnSpLocks/>
              <a:stCxn id="18" idx="6"/>
              <a:endCxn id="28" idx="1"/>
            </p:cNvCxnSpPr>
            <p:nvPr/>
          </p:nvCxnSpPr>
          <p:spPr>
            <a:xfrm flipV="1">
              <a:off x="3436585" y="6023276"/>
              <a:ext cx="437520" cy="436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8AC7DF9-48D1-480D-8EE0-52CF4F9F0073}"/>
                </a:ext>
              </a:extLst>
            </p:cNvPr>
            <p:cNvCxnSpPr/>
            <p:nvPr/>
          </p:nvCxnSpPr>
          <p:spPr>
            <a:xfrm>
              <a:off x="1364272" y="4789585"/>
              <a:ext cx="7121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183C58F1-9802-434F-91BA-42C9152C26C6}"/>
                    </a:ext>
                  </a:extLst>
                </p:cNvPr>
                <p:cNvSpPr/>
                <p:nvPr/>
              </p:nvSpPr>
              <p:spPr>
                <a:xfrm>
                  <a:off x="489474" y="4552871"/>
                  <a:ext cx="966739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183C58F1-9802-434F-91BA-42C9152C26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474" y="4552871"/>
                  <a:ext cx="966739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131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FF8602D-2AA8-4083-AE1A-CB08C8BED822}"/>
                    </a:ext>
                  </a:extLst>
                </p:cNvPr>
                <p:cNvSpPr/>
                <p:nvPr/>
              </p:nvSpPr>
              <p:spPr>
                <a:xfrm>
                  <a:off x="3874105" y="5792443"/>
                  <a:ext cx="968470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3FF8602D-2AA8-4083-AE1A-CB08C8BED8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74105" y="5792443"/>
                  <a:ext cx="968470" cy="461665"/>
                </a:xfrm>
                <a:prstGeom prst="rect">
                  <a:avLst/>
                </a:prstGeom>
                <a:blipFill>
                  <a:blip r:embed="rId3"/>
                  <a:stretch>
                    <a:fillRect b="-1052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E54AE64C-3EAF-4ED7-A992-ED2CEA37FDF2}"/>
                </a:ext>
              </a:extLst>
            </p:cNvPr>
            <p:cNvSpPr/>
            <p:nvPr/>
          </p:nvSpPr>
          <p:spPr>
            <a:xfrm flipV="1">
              <a:off x="1777371" y="5408200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6C5887A6-23EF-40C3-9755-C7A59F3621D4}"/>
                </a:ext>
              </a:extLst>
            </p:cNvPr>
            <p:cNvSpPr/>
            <p:nvPr/>
          </p:nvSpPr>
          <p:spPr>
            <a:xfrm flipV="1">
              <a:off x="3102888" y="5409804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53291CAF-9E3D-4B39-AACF-C82ABD7D23B8}"/>
                    </a:ext>
                  </a:extLst>
                </p:cNvPr>
                <p:cNvSpPr/>
                <p:nvPr/>
              </p:nvSpPr>
              <p:spPr>
                <a:xfrm>
                  <a:off x="1007397" y="5238750"/>
                  <a:ext cx="80797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53291CAF-9E3D-4B39-AACF-C82ABD7D23B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7397" y="5238750"/>
                  <a:ext cx="807977" cy="40011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A48905F-CD1D-49F5-81D5-5C6B32E11E43}"/>
                    </a:ext>
                  </a:extLst>
                </p:cNvPr>
                <p:cNvSpPr/>
                <p:nvPr/>
              </p:nvSpPr>
              <p:spPr>
                <a:xfrm>
                  <a:off x="2308613" y="5238750"/>
                  <a:ext cx="80797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A48905F-CD1D-49F5-81D5-5C6B32E11E4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8613" y="5238750"/>
                  <a:ext cx="807977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2FC3975-F0BE-4F63-A861-CEFB410F0C71}"/>
              </a:ext>
            </a:extLst>
          </p:cNvPr>
          <p:cNvGrpSpPr/>
          <p:nvPr/>
        </p:nvGrpSpPr>
        <p:grpSpPr>
          <a:xfrm>
            <a:off x="1563676" y="2773924"/>
            <a:ext cx="8926032" cy="1152938"/>
            <a:chOff x="1179993" y="2447512"/>
            <a:chExt cx="8926032" cy="1152938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05B099C-3BA1-4AF4-A900-D9DE71104F11}"/>
                </a:ext>
              </a:extLst>
            </p:cNvPr>
            <p:cNvGrpSpPr/>
            <p:nvPr/>
          </p:nvGrpSpPr>
          <p:grpSpPr>
            <a:xfrm>
              <a:off x="1179993" y="2977202"/>
              <a:ext cx="8926032" cy="623248"/>
              <a:chOff x="1179993" y="2977202"/>
              <a:chExt cx="8926032" cy="62324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DF09B227-C3CD-4D0E-943C-9D826D7584C4}"/>
                      </a:ext>
                    </a:extLst>
                  </p:cNvPr>
                  <p:cNvSpPr/>
                  <p:nvPr/>
                </p:nvSpPr>
                <p:spPr>
                  <a:xfrm>
                    <a:off x="1179993" y="3065965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" name="Rectangle 3">
                    <a:extLst>
                      <a:ext uri="{FF2B5EF4-FFF2-40B4-BE49-F238E27FC236}">
                        <a16:creationId xmlns:a16="http://schemas.microsoft.com/office/drawing/2014/main" id="{DF09B227-C3CD-4D0E-943C-9D826D7584C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79993" y="3065965"/>
                    <a:ext cx="823431" cy="461665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Rectangle: Rounded Corners 4">
                    <a:extLst>
                      <a:ext uri="{FF2B5EF4-FFF2-40B4-BE49-F238E27FC236}">
                        <a16:creationId xmlns:a16="http://schemas.microsoft.com/office/drawing/2014/main" id="{A99A62EB-A716-4E1B-B9D9-1B2F41E9F29E}"/>
                      </a:ext>
                    </a:extLst>
                  </p:cNvPr>
                  <p:cNvSpPr/>
                  <p:nvPr/>
                </p:nvSpPr>
                <p:spPr>
                  <a:xfrm>
                    <a:off x="2390472" y="2990850"/>
                    <a:ext cx="1333863" cy="609600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Rectangle: Rounded Corners 4">
                    <a:extLst>
                      <a:ext uri="{FF2B5EF4-FFF2-40B4-BE49-F238E27FC236}">
                        <a16:creationId xmlns:a16="http://schemas.microsoft.com/office/drawing/2014/main" id="{A99A62EB-A716-4E1B-B9D9-1B2F41E9F29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90472" y="2990850"/>
                    <a:ext cx="1333863" cy="609600"/>
                  </a:xfrm>
                  <a:prstGeom prst="round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Rectangle: Rounded Corners 5">
                    <a:extLst>
                      <a:ext uri="{FF2B5EF4-FFF2-40B4-BE49-F238E27FC236}">
                        <a16:creationId xmlns:a16="http://schemas.microsoft.com/office/drawing/2014/main" id="{199A197C-A4A6-45F9-8D28-4800073AA817}"/>
                      </a:ext>
                    </a:extLst>
                  </p:cNvPr>
                  <p:cNvSpPr/>
                  <p:nvPr/>
                </p:nvSpPr>
                <p:spPr>
                  <a:xfrm>
                    <a:off x="3975904" y="2990850"/>
                    <a:ext cx="1333863" cy="609600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Rectangle: Rounded Corners 5">
                    <a:extLst>
                      <a:ext uri="{FF2B5EF4-FFF2-40B4-BE49-F238E27FC236}">
                        <a16:creationId xmlns:a16="http://schemas.microsoft.com/office/drawing/2014/main" id="{199A197C-A4A6-45F9-8D28-4800073AA81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75904" y="2990850"/>
                    <a:ext cx="1333863" cy="609600"/>
                  </a:xfrm>
                  <a:prstGeom prst="round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Rectangle: Rounded Corners 6">
                    <a:extLst>
                      <a:ext uri="{FF2B5EF4-FFF2-40B4-BE49-F238E27FC236}">
                        <a16:creationId xmlns:a16="http://schemas.microsoft.com/office/drawing/2014/main" id="{CFD8E666-F1A3-444B-B6CA-3278B84E1C9B}"/>
                      </a:ext>
                    </a:extLst>
                  </p:cNvPr>
                  <p:cNvSpPr/>
                  <p:nvPr/>
                </p:nvSpPr>
                <p:spPr>
                  <a:xfrm>
                    <a:off x="5576104" y="2990850"/>
                    <a:ext cx="1333863" cy="609600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" name="Rectangle: Rounded Corners 6">
                    <a:extLst>
                      <a:ext uri="{FF2B5EF4-FFF2-40B4-BE49-F238E27FC236}">
                        <a16:creationId xmlns:a16="http://schemas.microsoft.com/office/drawing/2014/main" id="{CFD8E666-F1A3-444B-B6CA-3278B84E1C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6104" y="2990850"/>
                    <a:ext cx="1333863" cy="609600"/>
                  </a:xfrm>
                  <a:prstGeom prst="round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Rectangle: Rounded Corners 7">
                    <a:extLst>
                      <a:ext uri="{FF2B5EF4-FFF2-40B4-BE49-F238E27FC236}">
                        <a16:creationId xmlns:a16="http://schemas.microsoft.com/office/drawing/2014/main" id="{C991D3A2-44F5-4CC5-848C-3D48FCF839F9}"/>
                      </a:ext>
                    </a:extLst>
                  </p:cNvPr>
                  <p:cNvSpPr/>
                  <p:nvPr/>
                </p:nvSpPr>
                <p:spPr>
                  <a:xfrm>
                    <a:off x="7595041" y="2977202"/>
                    <a:ext cx="1333863" cy="609600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" name="Rectangle: Rounded Corners 7">
                    <a:extLst>
                      <a:ext uri="{FF2B5EF4-FFF2-40B4-BE49-F238E27FC236}">
                        <a16:creationId xmlns:a16="http://schemas.microsoft.com/office/drawing/2014/main" id="{C991D3A2-44F5-4CC5-848C-3D48FCF839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95041" y="2977202"/>
                    <a:ext cx="1333863" cy="609600"/>
                  </a:xfrm>
                  <a:prstGeom prst="round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C2D0D5D4-60CB-48E0-90BA-DD0371202EEE}"/>
                  </a:ext>
                </a:extLst>
              </p:cNvPr>
              <p:cNvCxnSpPr>
                <a:stCxn id="4" idx="3"/>
              </p:cNvCxnSpPr>
              <p:nvPr/>
            </p:nvCxnSpPr>
            <p:spPr>
              <a:xfrm flipV="1">
                <a:off x="2003424" y="3295650"/>
                <a:ext cx="387048" cy="114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8296123C-FA28-40C4-B820-CE7ACC43D9FE}"/>
                  </a:ext>
                </a:extLst>
              </p:cNvPr>
              <p:cNvCxnSpPr/>
              <p:nvPr/>
            </p:nvCxnSpPr>
            <p:spPr>
              <a:xfrm>
                <a:off x="3724335" y="3295650"/>
                <a:ext cx="251569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97B107CF-94DF-4E47-B084-F0F64487B725}"/>
                  </a:ext>
                </a:extLst>
              </p:cNvPr>
              <p:cNvCxnSpPr/>
              <p:nvPr/>
            </p:nvCxnSpPr>
            <p:spPr>
              <a:xfrm>
                <a:off x="5309767" y="3295650"/>
                <a:ext cx="2663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7136FEE-70B2-4F55-80B1-A0318F9EC6B1}"/>
                  </a:ext>
                </a:extLst>
              </p:cNvPr>
              <p:cNvCxnSpPr/>
              <p:nvPr/>
            </p:nvCxnSpPr>
            <p:spPr>
              <a:xfrm flipV="1">
                <a:off x="8928904" y="3280528"/>
                <a:ext cx="411344" cy="147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CEC7B1E7-F12E-4835-AB45-2FCEF05BA92F}"/>
                      </a:ext>
                    </a:extLst>
                  </p:cNvPr>
                  <p:cNvSpPr/>
                  <p:nvPr/>
                </p:nvSpPr>
                <p:spPr>
                  <a:xfrm>
                    <a:off x="9282594" y="3051203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CEC7B1E7-F12E-4835-AB45-2FCEF05BA92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82594" y="3051203"/>
                    <a:ext cx="823431" cy="46166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1052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B5BBF4A6-8E26-4198-AC69-A0440F7276C8}"/>
                  </a:ext>
                </a:extLst>
              </p:cNvPr>
              <p:cNvCxnSpPr/>
              <p:nvPr/>
            </p:nvCxnSpPr>
            <p:spPr>
              <a:xfrm>
                <a:off x="6909967" y="3280528"/>
                <a:ext cx="2663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D32914C2-DFD0-4EFD-9C54-8B0776E23671}"/>
                  </a:ext>
                </a:extLst>
              </p:cNvPr>
              <p:cNvCxnSpPr/>
              <p:nvPr/>
            </p:nvCxnSpPr>
            <p:spPr>
              <a:xfrm>
                <a:off x="7339871" y="3280926"/>
                <a:ext cx="2663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3B11B34-3908-4857-977F-BD5EB704F3C2}"/>
                </a:ext>
              </a:extLst>
            </p:cNvPr>
            <p:cNvSpPr txBox="1"/>
            <p:nvPr/>
          </p:nvSpPr>
          <p:spPr>
            <a:xfrm>
              <a:off x="6934725" y="2447512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DACA5767-337B-4B23-A79C-8D22DB3C4520}"/>
              </a:ext>
            </a:extLst>
          </p:cNvPr>
          <p:cNvGrpSpPr/>
          <p:nvPr/>
        </p:nvGrpSpPr>
        <p:grpSpPr>
          <a:xfrm>
            <a:off x="5419987" y="4873967"/>
            <a:ext cx="5740402" cy="1808143"/>
            <a:chOff x="5419987" y="4873967"/>
            <a:chExt cx="5740402" cy="1808143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9C752784-FE78-41CA-B6F5-EAC3801E69F5}"/>
                </a:ext>
              </a:extLst>
            </p:cNvPr>
            <p:cNvSpPr/>
            <p:nvPr/>
          </p:nvSpPr>
          <p:spPr>
            <a:xfrm>
              <a:off x="7006919" y="4873967"/>
              <a:ext cx="91440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DB9FEF18-114A-4F0B-A8DB-BD46648B2F46}"/>
                </a:ext>
              </a:extLst>
            </p:cNvPr>
            <p:cNvSpPr/>
            <p:nvPr/>
          </p:nvSpPr>
          <p:spPr>
            <a:xfrm>
              <a:off x="8290898" y="4873967"/>
              <a:ext cx="91440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9A52149C-63E4-47EE-A5E8-FBF5A79EB088}"/>
                </a:ext>
              </a:extLst>
            </p:cNvPr>
            <p:cNvSpPr/>
            <p:nvPr/>
          </p:nvSpPr>
          <p:spPr>
            <a:xfrm>
              <a:off x="7833698" y="6148710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8FF0E52-4477-4120-B57D-E085089F3098}"/>
                </a:ext>
              </a:extLst>
            </p:cNvPr>
            <p:cNvSpPr/>
            <p:nvPr/>
          </p:nvSpPr>
          <p:spPr>
            <a:xfrm>
              <a:off x="9086765" y="6148710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Elbow Connector 34">
              <a:extLst>
                <a:ext uri="{FF2B5EF4-FFF2-40B4-BE49-F238E27FC236}">
                  <a16:creationId xmlns:a16="http://schemas.microsoft.com/office/drawing/2014/main" id="{270567A8-8A09-440D-B877-455B58287D9C}"/>
                </a:ext>
              </a:extLst>
            </p:cNvPr>
            <p:cNvCxnSpPr>
              <a:endCxn id="42" idx="0"/>
            </p:cNvCxnSpPr>
            <p:nvPr/>
          </p:nvCxnSpPr>
          <p:spPr>
            <a:xfrm>
              <a:off x="7921319" y="5178767"/>
              <a:ext cx="179079" cy="96994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>
              <a:extLst>
                <a:ext uri="{FF2B5EF4-FFF2-40B4-BE49-F238E27FC236}">
                  <a16:creationId xmlns:a16="http://schemas.microsoft.com/office/drawing/2014/main" id="{94A16E0F-DCF9-4FD6-B6C4-2E11C2B8D2B8}"/>
                </a:ext>
              </a:extLst>
            </p:cNvPr>
            <p:cNvCxnSpPr>
              <a:endCxn id="43" idx="0"/>
            </p:cNvCxnSpPr>
            <p:nvPr/>
          </p:nvCxnSpPr>
          <p:spPr>
            <a:xfrm>
              <a:off x="9205298" y="5178767"/>
              <a:ext cx="148167" cy="96994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78F8B735-ECC5-4E7C-B3A0-65F300E7B29A}"/>
                </a:ext>
              </a:extLst>
            </p:cNvPr>
            <p:cNvCxnSpPr/>
            <p:nvPr/>
          </p:nvCxnSpPr>
          <p:spPr>
            <a:xfrm>
              <a:off x="7921319" y="5178767"/>
              <a:ext cx="36957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lbow Connector 38">
              <a:extLst>
                <a:ext uri="{FF2B5EF4-FFF2-40B4-BE49-F238E27FC236}">
                  <a16:creationId xmlns:a16="http://schemas.microsoft.com/office/drawing/2014/main" id="{E476CAC7-8A56-462C-80D2-ADAA9DC3AA5D}"/>
                </a:ext>
              </a:extLst>
            </p:cNvPr>
            <p:cNvCxnSpPr>
              <a:endCxn id="42" idx="2"/>
            </p:cNvCxnSpPr>
            <p:nvPr/>
          </p:nvCxnSpPr>
          <p:spPr>
            <a:xfrm rot="10800000" flipH="1" flipV="1">
              <a:off x="7006918" y="5178766"/>
              <a:ext cx="826779" cy="1236643"/>
            </a:xfrm>
            <a:prstGeom prst="bentConnector3">
              <a:avLst>
                <a:gd name="adj1" fmla="val -2764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5E197FD8-6F1F-469B-B0A8-D0D25F4D8BFF}"/>
                </a:ext>
              </a:extLst>
            </p:cNvPr>
            <p:cNvCxnSpPr>
              <a:stCxn id="42" idx="6"/>
              <a:endCxn id="43" idx="2"/>
            </p:cNvCxnSpPr>
            <p:nvPr/>
          </p:nvCxnSpPr>
          <p:spPr>
            <a:xfrm>
              <a:off x="8367098" y="6415410"/>
              <a:ext cx="71966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55CFC03D-80E2-4585-A339-E162199F1A02}"/>
                </a:ext>
              </a:extLst>
            </p:cNvPr>
            <p:cNvCxnSpPr>
              <a:cxnSpLocks/>
              <a:stCxn id="43" idx="6"/>
            </p:cNvCxnSpPr>
            <p:nvPr/>
          </p:nvCxnSpPr>
          <p:spPr>
            <a:xfrm>
              <a:off x="9620165" y="6415410"/>
              <a:ext cx="57175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3CC3E8E0-B6BB-4D7E-BC9E-20309AB12FB2}"/>
                </a:ext>
              </a:extLst>
            </p:cNvPr>
            <p:cNvCxnSpPr/>
            <p:nvPr/>
          </p:nvCxnSpPr>
          <p:spPr>
            <a:xfrm>
              <a:off x="6294785" y="5177356"/>
              <a:ext cx="7121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C772E43A-1A6B-4702-AA44-2F2B4C2992CB}"/>
                    </a:ext>
                  </a:extLst>
                </p:cNvPr>
                <p:cNvSpPr/>
                <p:nvPr/>
              </p:nvSpPr>
              <p:spPr>
                <a:xfrm>
                  <a:off x="5419987" y="4873967"/>
                  <a:ext cx="966739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C772E43A-1A6B-4702-AA44-2F2B4C2992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9987" y="4873967"/>
                  <a:ext cx="966739" cy="461665"/>
                </a:xfrm>
                <a:prstGeom prst="rect">
                  <a:avLst/>
                </a:prstGeom>
                <a:blipFill>
                  <a:blip r:embed="rId12"/>
                  <a:stretch>
                    <a:fillRect b="-2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68B77B1D-10C5-4C06-A869-E17D2DFFB834}"/>
                </a:ext>
              </a:extLst>
            </p:cNvPr>
            <p:cNvSpPr/>
            <p:nvPr/>
          </p:nvSpPr>
          <p:spPr>
            <a:xfrm flipV="1">
              <a:off x="6707884" y="5795971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1FF97DD-3C52-425D-B7FE-238AE9817389}"/>
                </a:ext>
              </a:extLst>
            </p:cNvPr>
            <p:cNvSpPr/>
            <p:nvPr/>
          </p:nvSpPr>
          <p:spPr>
            <a:xfrm flipV="1">
              <a:off x="8028639" y="5797575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7DBB143-605B-4073-B354-7FA65755EFB0}"/>
                </a:ext>
              </a:extLst>
            </p:cNvPr>
            <p:cNvSpPr/>
            <p:nvPr/>
          </p:nvSpPr>
          <p:spPr>
            <a:xfrm flipV="1">
              <a:off x="9285802" y="5796366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71F9CFA-6B1D-43AB-A72D-09C4EFDB8105}"/>
                    </a:ext>
                  </a:extLst>
                </p:cNvPr>
                <p:cNvSpPr/>
                <p:nvPr/>
              </p:nvSpPr>
              <p:spPr>
                <a:xfrm>
                  <a:off x="10191919" y="6170689"/>
                  <a:ext cx="968470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71F9CFA-6B1D-43AB-A72D-09C4EFDB81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91919" y="6170689"/>
                  <a:ext cx="968470" cy="461665"/>
                </a:xfrm>
                <a:prstGeom prst="rect">
                  <a:avLst/>
                </a:prstGeom>
                <a:blipFill>
                  <a:blip r:embed="rId13"/>
                  <a:stretch>
                    <a:fillRect b="-1052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5BDB3FDA-5462-4456-B3A8-4FC021D80421}"/>
                    </a:ext>
                  </a:extLst>
                </p:cNvPr>
                <p:cNvSpPr/>
                <p:nvPr/>
              </p:nvSpPr>
              <p:spPr>
                <a:xfrm>
                  <a:off x="6026692" y="5626521"/>
                  <a:ext cx="80797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5BDB3FDA-5462-4456-B3A8-4FC021D804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26692" y="5626521"/>
                  <a:ext cx="807977" cy="40011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296CB9F-C9A6-4228-A077-A2F6BA44092D}"/>
                    </a:ext>
                  </a:extLst>
                </p:cNvPr>
                <p:cNvSpPr/>
                <p:nvPr/>
              </p:nvSpPr>
              <p:spPr>
                <a:xfrm>
                  <a:off x="7292609" y="5626521"/>
                  <a:ext cx="80797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296CB9F-C9A6-4228-A077-A2F6BA4409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609" y="5626521"/>
                  <a:ext cx="807977" cy="400110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2E0BA0AA-8968-4A2A-84F2-9CFBDC3716CB}"/>
                    </a:ext>
                  </a:extLst>
                </p:cNvPr>
                <p:cNvSpPr/>
                <p:nvPr/>
              </p:nvSpPr>
              <p:spPr>
                <a:xfrm>
                  <a:off x="8555680" y="5634401"/>
                  <a:ext cx="80797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2E0BA0AA-8968-4A2A-84F2-9CFBDC3716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55680" y="5634401"/>
                  <a:ext cx="807977" cy="40011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CCE7BEE-930B-F9A2-B65A-5B076D5DB8A4}"/>
              </a:ext>
            </a:extLst>
          </p:cNvPr>
          <p:cNvGrpSpPr/>
          <p:nvPr/>
        </p:nvGrpSpPr>
        <p:grpSpPr>
          <a:xfrm>
            <a:off x="2181547" y="11489"/>
            <a:ext cx="3626299" cy="2994757"/>
            <a:chOff x="2181547" y="11489"/>
            <a:chExt cx="3626299" cy="2994757"/>
          </a:xfrm>
        </p:grpSpPr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5CE758DB-6747-4933-86FD-CC8BA099C655}"/>
                </a:ext>
              </a:extLst>
            </p:cNvPr>
            <p:cNvSpPr/>
            <p:nvPr/>
          </p:nvSpPr>
          <p:spPr>
            <a:xfrm>
              <a:off x="3814775" y="73671"/>
              <a:ext cx="615270" cy="5250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2A75E6A4-37BC-4094-B9FF-AFEE27BB878A}"/>
                </a:ext>
              </a:extLst>
            </p:cNvPr>
            <p:cNvSpPr/>
            <p:nvPr/>
          </p:nvSpPr>
          <p:spPr>
            <a:xfrm>
              <a:off x="5192576" y="73671"/>
              <a:ext cx="615270" cy="5250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C93C3CC-F2E0-4BB0-A142-E0FAF0FBE4A4}"/>
                </a:ext>
              </a:extLst>
            </p:cNvPr>
            <p:cNvSpPr/>
            <p:nvPr/>
          </p:nvSpPr>
          <p:spPr>
            <a:xfrm>
              <a:off x="4699457" y="788928"/>
              <a:ext cx="512725" cy="53629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/>
              <a:endParaRPr lang="en-US" sz="300" dirty="0">
                <a:solidFill>
                  <a:schemeClr val="tx1"/>
                </a:solidFill>
              </a:endParaRPr>
            </a:p>
          </p:txBody>
        </p:sp>
        <p:cxnSp>
          <p:nvCxnSpPr>
            <p:cNvPr id="67" name="Elbow Connector 82">
              <a:extLst>
                <a:ext uri="{FF2B5EF4-FFF2-40B4-BE49-F238E27FC236}">
                  <a16:creationId xmlns:a16="http://schemas.microsoft.com/office/drawing/2014/main" id="{6DA5FC50-47F4-4B82-8EB3-9535456150A5}"/>
                </a:ext>
              </a:extLst>
            </p:cNvPr>
            <p:cNvCxnSpPr>
              <a:cxnSpLocks/>
              <a:stCxn id="64" idx="3"/>
              <a:endCxn id="66" idx="0"/>
            </p:cNvCxnSpPr>
            <p:nvPr/>
          </p:nvCxnSpPr>
          <p:spPr>
            <a:xfrm>
              <a:off x="4430045" y="336187"/>
              <a:ext cx="525774" cy="452741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419451E6-C5B0-4062-A130-72F84CB68123}"/>
                </a:ext>
              </a:extLst>
            </p:cNvPr>
            <p:cNvCxnSpPr>
              <a:cxnSpLocks/>
              <a:stCxn id="64" idx="3"/>
              <a:endCxn id="65" idx="1"/>
            </p:cNvCxnSpPr>
            <p:nvPr/>
          </p:nvCxnSpPr>
          <p:spPr>
            <a:xfrm>
              <a:off x="4430045" y="336187"/>
              <a:ext cx="762531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4A8A3AFA-EC2F-44DE-AFAD-AF2C038553E8}"/>
                    </a:ext>
                  </a:extLst>
                </p:cNvPr>
                <p:cNvSpPr/>
                <p:nvPr/>
              </p:nvSpPr>
              <p:spPr>
                <a:xfrm>
                  <a:off x="2181547" y="11489"/>
                  <a:ext cx="837685" cy="4912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4A8A3AFA-EC2F-44DE-AFAD-AF2C038553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1547" y="11489"/>
                  <a:ext cx="837685" cy="491244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578E1ABC-8056-4327-8D9F-5F02A17DA9FA}"/>
                </a:ext>
              </a:extLst>
            </p:cNvPr>
            <p:cNvCxnSpPr/>
            <p:nvPr/>
          </p:nvCxnSpPr>
          <p:spPr>
            <a:xfrm>
              <a:off x="3606367" y="330849"/>
              <a:ext cx="0" cy="458079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D0B09157-7E1B-47A4-8286-C20DC0362E7F}"/>
                </a:ext>
              </a:extLst>
            </p:cNvPr>
            <p:cNvSpPr/>
            <p:nvPr/>
          </p:nvSpPr>
          <p:spPr>
            <a:xfrm>
              <a:off x="3366367" y="805637"/>
              <a:ext cx="512725" cy="53629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/>
              <a:endParaRPr lang="en-US" sz="3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29F9847F-5336-40BB-BFC1-584E1C05FE6E}"/>
                </a:ext>
              </a:extLst>
            </p:cNvPr>
            <p:cNvSpPr/>
            <p:nvPr/>
          </p:nvSpPr>
          <p:spPr>
            <a:xfrm>
              <a:off x="3829236" y="1484183"/>
              <a:ext cx="615270" cy="52503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B5ACE2-C230-45BE-973B-697E58F22C25}"/>
                </a:ext>
              </a:extLst>
            </p:cNvPr>
            <p:cNvCxnSpPr>
              <a:cxnSpLocks/>
              <a:stCxn id="72" idx="3"/>
            </p:cNvCxnSpPr>
            <p:nvPr/>
          </p:nvCxnSpPr>
          <p:spPr>
            <a:xfrm>
              <a:off x="4444506" y="1746699"/>
              <a:ext cx="752301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C290AF8C-7D69-46B9-A3BC-6D047E39EB56}"/>
                </a:ext>
              </a:extLst>
            </p:cNvPr>
            <p:cNvCxnSpPr>
              <a:cxnSpLocks/>
              <a:endCxn id="66" idx="4"/>
            </p:cNvCxnSpPr>
            <p:nvPr/>
          </p:nvCxnSpPr>
          <p:spPr>
            <a:xfrm flipV="1">
              <a:off x="4955820" y="1325220"/>
              <a:ext cx="0" cy="419517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lbow Connector 91">
              <a:extLst>
                <a:ext uri="{FF2B5EF4-FFF2-40B4-BE49-F238E27FC236}">
                  <a16:creationId xmlns:a16="http://schemas.microsoft.com/office/drawing/2014/main" id="{C0C17001-5004-4F69-82F9-B4D30D197CDA}"/>
                </a:ext>
              </a:extLst>
            </p:cNvPr>
            <p:cNvCxnSpPr>
              <a:cxnSpLocks/>
              <a:stCxn id="72" idx="1"/>
              <a:endCxn id="71" idx="4"/>
            </p:cNvCxnSpPr>
            <p:nvPr/>
          </p:nvCxnSpPr>
          <p:spPr>
            <a:xfrm rot="10800000">
              <a:off x="3622730" y="1341930"/>
              <a:ext cx="206507" cy="404771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972944C3-C233-44BC-9D8D-2B8AC1097D5F}"/>
                </a:ext>
              </a:extLst>
            </p:cNvPr>
            <p:cNvSpPr/>
            <p:nvPr/>
          </p:nvSpPr>
          <p:spPr>
            <a:xfrm>
              <a:off x="2997863" y="2469954"/>
              <a:ext cx="512725" cy="53629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/>
              <a:endParaRPr lang="en-US" sz="300" dirty="0">
                <a:solidFill>
                  <a:schemeClr val="tx1"/>
                </a:solidFill>
              </a:endParaRPr>
            </a:p>
          </p:txBody>
        </p:sp>
        <p:cxnSp>
          <p:nvCxnSpPr>
            <p:cNvPr id="79" name="Elbow Connector 94">
              <a:extLst>
                <a:ext uri="{FF2B5EF4-FFF2-40B4-BE49-F238E27FC236}">
                  <a16:creationId xmlns:a16="http://schemas.microsoft.com/office/drawing/2014/main" id="{E7E80490-A0F9-4DAE-BC47-4C0F5480DDD9}"/>
                </a:ext>
              </a:extLst>
            </p:cNvPr>
            <p:cNvCxnSpPr>
              <a:stCxn id="71" idx="2"/>
              <a:endCxn id="77" idx="0"/>
            </p:cNvCxnSpPr>
            <p:nvPr/>
          </p:nvCxnSpPr>
          <p:spPr>
            <a:xfrm rot="10800000" flipV="1">
              <a:off x="3254225" y="1073781"/>
              <a:ext cx="112142" cy="1396172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96">
              <a:extLst>
                <a:ext uri="{FF2B5EF4-FFF2-40B4-BE49-F238E27FC236}">
                  <a16:creationId xmlns:a16="http://schemas.microsoft.com/office/drawing/2014/main" id="{E72410EC-A6CF-456E-80FE-334D613D9FDA}"/>
                </a:ext>
              </a:extLst>
            </p:cNvPr>
            <p:cNvCxnSpPr>
              <a:cxnSpLocks/>
              <a:stCxn id="65" idx="3"/>
              <a:endCxn id="72" idx="3"/>
            </p:cNvCxnSpPr>
            <p:nvPr/>
          </p:nvCxnSpPr>
          <p:spPr>
            <a:xfrm flipH="1">
              <a:off x="4444506" y="336187"/>
              <a:ext cx="1363340" cy="1410512"/>
            </a:xfrm>
            <a:prstGeom prst="bentConnector3">
              <a:avLst>
                <a:gd name="adj1" fmla="val -23199"/>
              </a:avLst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85E2C553-F682-40F9-83E5-3470D4D08BDF}"/>
                    </a:ext>
                  </a:extLst>
                </p:cNvPr>
                <p:cNvSpPr/>
                <p:nvPr/>
              </p:nvSpPr>
              <p:spPr>
                <a:xfrm>
                  <a:off x="2192574" y="2184306"/>
                  <a:ext cx="841729" cy="49124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85E2C553-F682-40F9-83E5-3470D4D08B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2574" y="2184306"/>
                  <a:ext cx="841729" cy="491244"/>
                </a:xfrm>
                <a:prstGeom prst="rect">
                  <a:avLst/>
                </a:prstGeom>
                <a:blipFill>
                  <a:blip r:embed="rId18"/>
                  <a:stretch>
                    <a:fillRect b="-370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C710DB36-AD69-4BD1-B3C8-225C4B72237F}"/>
                </a:ext>
              </a:extLst>
            </p:cNvPr>
            <p:cNvCxnSpPr>
              <a:cxnSpLocks/>
              <a:stCxn id="77" idx="2"/>
            </p:cNvCxnSpPr>
            <p:nvPr/>
          </p:nvCxnSpPr>
          <p:spPr>
            <a:xfrm flipH="1">
              <a:off x="2565392" y="2738100"/>
              <a:ext cx="432471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EC011953-3607-4AD3-8202-E0F1646102BF}"/>
                </a:ext>
              </a:extLst>
            </p:cNvPr>
            <p:cNvCxnSpPr>
              <a:cxnSpLocks/>
              <a:endCxn id="64" idx="1"/>
            </p:cNvCxnSpPr>
            <p:nvPr/>
          </p:nvCxnSpPr>
          <p:spPr>
            <a:xfrm>
              <a:off x="2979544" y="336187"/>
              <a:ext cx="835231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EFE5F2E5-06E8-443C-997E-BB88EE6DC974}"/>
                    </a:ext>
                  </a:extLst>
                </p:cNvPr>
                <p:cNvSpPr/>
                <p:nvPr/>
              </p:nvSpPr>
              <p:spPr>
                <a:xfrm>
                  <a:off x="3213122" y="1958821"/>
                  <a:ext cx="720336" cy="4257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EFE5F2E5-06E8-443C-997E-BB88EE6DC9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3122" y="1958821"/>
                  <a:ext cx="720336" cy="425746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0543B37F-3485-422B-B4CB-4BC205396256}"/>
                </a:ext>
              </a:extLst>
            </p:cNvPr>
            <p:cNvSpPr/>
            <p:nvPr/>
          </p:nvSpPr>
          <p:spPr>
            <a:xfrm flipV="1">
              <a:off x="3187525" y="2081424"/>
              <a:ext cx="131843" cy="137903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" name="Elbow Connector 96">
              <a:extLst>
                <a:ext uri="{FF2B5EF4-FFF2-40B4-BE49-F238E27FC236}">
                  <a16:creationId xmlns:a16="http://schemas.microsoft.com/office/drawing/2014/main" id="{24143FD1-4170-B0C3-0A40-B4B548A50A49}"/>
                </a:ext>
              </a:extLst>
            </p:cNvPr>
            <p:cNvCxnSpPr>
              <a:cxnSpLocks/>
              <a:stCxn id="66" idx="2"/>
              <a:endCxn id="77" idx="6"/>
            </p:cNvCxnSpPr>
            <p:nvPr/>
          </p:nvCxnSpPr>
          <p:spPr>
            <a:xfrm rot="10800000" flipV="1">
              <a:off x="3510589" y="1057074"/>
              <a:ext cx="1188869" cy="1681026"/>
            </a:xfrm>
            <a:prstGeom prst="bentConnector3">
              <a:avLst>
                <a:gd name="adj1" fmla="val 2347"/>
              </a:avLst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E72FFF3F-AAD0-4CB6-BF04-7260EF14C099}"/>
                    </a:ext>
                  </a:extLst>
                </p:cNvPr>
                <p:cNvSpPr/>
                <p:nvPr/>
              </p:nvSpPr>
              <p:spPr>
                <a:xfrm>
                  <a:off x="4634540" y="1959648"/>
                  <a:ext cx="720336" cy="4257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E72FFF3F-AAD0-4CB6-BF04-7260EF14C09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4540" y="1959648"/>
                  <a:ext cx="720336" cy="425746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0E1912B0-738B-4744-9F8A-703C94F23ECF}"/>
                </a:ext>
              </a:extLst>
            </p:cNvPr>
            <p:cNvSpPr/>
            <p:nvPr/>
          </p:nvSpPr>
          <p:spPr>
            <a:xfrm flipV="1">
              <a:off x="4596824" y="2083036"/>
              <a:ext cx="131843" cy="137903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2765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F6FFEF12-4E6D-412B-8749-2421D53A5F36}"/>
              </a:ext>
            </a:extLst>
          </p:cNvPr>
          <p:cNvGrpSpPr/>
          <p:nvPr/>
        </p:nvGrpSpPr>
        <p:grpSpPr>
          <a:xfrm>
            <a:off x="1602501" y="197488"/>
            <a:ext cx="8517800" cy="6413005"/>
            <a:chOff x="1602501" y="197488"/>
            <a:chExt cx="8517800" cy="641300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4D33467A-AEFE-412C-A9CA-ED46B4159265}"/>
                </a:ext>
              </a:extLst>
            </p:cNvPr>
            <p:cNvSpPr/>
            <p:nvPr/>
          </p:nvSpPr>
          <p:spPr>
            <a:xfrm>
              <a:off x="2725613" y="3811785"/>
              <a:ext cx="91440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-N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BAC10E0-0854-4904-9A89-14E28449864A}"/>
                </a:ext>
              </a:extLst>
            </p:cNvPr>
            <p:cNvSpPr/>
            <p:nvPr/>
          </p:nvSpPr>
          <p:spPr>
            <a:xfrm>
              <a:off x="3552392" y="5516406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Elbow Connector 12">
              <a:extLst>
                <a:ext uri="{FF2B5EF4-FFF2-40B4-BE49-F238E27FC236}">
                  <a16:creationId xmlns:a16="http://schemas.microsoft.com/office/drawing/2014/main" id="{955B34A0-F360-44A9-ACBB-35286B639516}"/>
                </a:ext>
              </a:extLst>
            </p:cNvPr>
            <p:cNvCxnSpPr>
              <a:endCxn id="5" idx="0"/>
            </p:cNvCxnSpPr>
            <p:nvPr/>
          </p:nvCxnSpPr>
          <p:spPr>
            <a:xfrm>
              <a:off x="3640013" y="4116585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EA5AB75-55F4-44BE-8D18-1730AA9D42FE}"/>
                </a:ext>
              </a:extLst>
            </p:cNvPr>
            <p:cNvCxnSpPr>
              <a:stCxn id="5" idx="6"/>
              <a:endCxn id="13" idx="2"/>
            </p:cNvCxnSpPr>
            <p:nvPr/>
          </p:nvCxnSpPr>
          <p:spPr>
            <a:xfrm flipV="1">
              <a:off x="4085792" y="5774174"/>
              <a:ext cx="1179390" cy="89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lbow Connector 14">
              <a:extLst>
                <a:ext uri="{FF2B5EF4-FFF2-40B4-BE49-F238E27FC236}">
                  <a16:creationId xmlns:a16="http://schemas.microsoft.com/office/drawing/2014/main" id="{CA5069D1-8140-4B9B-9205-6FC2AA4525FD}"/>
                </a:ext>
              </a:extLst>
            </p:cNvPr>
            <p:cNvCxnSpPr>
              <a:endCxn id="5" idx="2"/>
            </p:cNvCxnSpPr>
            <p:nvPr/>
          </p:nvCxnSpPr>
          <p:spPr>
            <a:xfrm rot="16200000" flipH="1">
              <a:off x="2124315" y="4355028"/>
              <a:ext cx="1669933" cy="11862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42C26CF-C050-4D1F-B068-76A4DC6F8778}"/>
                </a:ext>
              </a:extLst>
            </p:cNvPr>
            <p:cNvCxnSpPr/>
            <p:nvPr/>
          </p:nvCxnSpPr>
          <p:spPr>
            <a:xfrm>
              <a:off x="2013479" y="4115174"/>
              <a:ext cx="7121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042D1BA-4259-4945-82C6-589D0EED9946}"/>
                    </a:ext>
                  </a:extLst>
                </p:cNvPr>
                <p:cNvSpPr/>
                <p:nvPr/>
              </p:nvSpPr>
              <p:spPr>
                <a:xfrm>
                  <a:off x="1602501" y="3638693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042D1BA-4259-4945-82C6-589D0EED99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2501" y="3638693"/>
                  <a:ext cx="823431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0D4E98BD-D23C-49C4-869D-C1FD4C3685CF}"/>
                </a:ext>
              </a:extLst>
            </p:cNvPr>
            <p:cNvSpPr/>
            <p:nvPr/>
          </p:nvSpPr>
          <p:spPr>
            <a:xfrm flipV="1">
              <a:off x="2299524" y="4887755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0781A29-669C-4104-B4CE-E32A760B2A19}"/>
                </a:ext>
              </a:extLst>
            </p:cNvPr>
            <p:cNvSpPr/>
            <p:nvPr/>
          </p:nvSpPr>
          <p:spPr>
            <a:xfrm flipV="1">
              <a:off x="3752095" y="4889359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F7049ED-94B8-4283-B196-1E602E48C4F9}"/>
                </a:ext>
              </a:extLst>
            </p:cNvPr>
            <p:cNvSpPr/>
            <p:nvPr/>
          </p:nvSpPr>
          <p:spPr>
            <a:xfrm>
              <a:off x="5265182" y="5507474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6E506A3-3839-4800-91ED-20296DAA41DA}"/>
                </a:ext>
              </a:extLst>
            </p:cNvPr>
            <p:cNvSpPr/>
            <p:nvPr/>
          </p:nvSpPr>
          <p:spPr>
            <a:xfrm>
              <a:off x="6173486" y="6086821"/>
              <a:ext cx="914400" cy="523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Elbow Connector 24">
              <a:extLst>
                <a:ext uri="{FF2B5EF4-FFF2-40B4-BE49-F238E27FC236}">
                  <a16:creationId xmlns:a16="http://schemas.microsoft.com/office/drawing/2014/main" id="{14A716AC-98E9-44D8-8A18-2FA59DD59E24}"/>
                </a:ext>
              </a:extLst>
            </p:cNvPr>
            <p:cNvCxnSpPr>
              <a:stCxn id="13" idx="6"/>
            </p:cNvCxnSpPr>
            <p:nvPr/>
          </p:nvCxnSpPr>
          <p:spPr>
            <a:xfrm>
              <a:off x="5798582" y="5774174"/>
              <a:ext cx="1289304" cy="574483"/>
            </a:xfrm>
            <a:prstGeom prst="bentConnector3">
              <a:avLst>
                <a:gd name="adj1" fmla="val 11773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27">
              <a:extLst>
                <a:ext uri="{FF2B5EF4-FFF2-40B4-BE49-F238E27FC236}">
                  <a16:creationId xmlns:a16="http://schemas.microsoft.com/office/drawing/2014/main" id="{53BE3CCD-7788-4C0D-8F94-186B0197DE4E}"/>
                </a:ext>
              </a:extLst>
            </p:cNvPr>
            <p:cNvCxnSpPr>
              <a:endCxn id="13" idx="4"/>
            </p:cNvCxnSpPr>
            <p:nvPr/>
          </p:nvCxnSpPr>
          <p:spPr>
            <a:xfrm rot="10800000">
              <a:off x="5531882" y="6075599"/>
              <a:ext cx="641604" cy="273058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EBC57A9-5E0F-48D5-9B5E-412C614B870E}"/>
                </a:ext>
              </a:extLst>
            </p:cNvPr>
            <p:cNvSpPr/>
            <p:nvPr/>
          </p:nvSpPr>
          <p:spPr>
            <a:xfrm>
              <a:off x="7945676" y="5507473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31">
              <a:extLst>
                <a:ext uri="{FF2B5EF4-FFF2-40B4-BE49-F238E27FC236}">
                  <a16:creationId xmlns:a16="http://schemas.microsoft.com/office/drawing/2014/main" id="{6EC71206-8B2C-48D2-B736-44B36E181B5A}"/>
                </a:ext>
              </a:extLst>
            </p:cNvPr>
            <p:cNvCxnSpPr>
              <a:stCxn id="13" idx="6"/>
              <a:endCxn id="17" idx="2"/>
            </p:cNvCxnSpPr>
            <p:nvPr/>
          </p:nvCxnSpPr>
          <p:spPr>
            <a:xfrm flipV="1">
              <a:off x="5798582" y="5774173"/>
              <a:ext cx="2147094" cy="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7B24C0-373C-453D-89E0-E8285EF17276}"/>
                </a:ext>
              </a:extLst>
            </p:cNvPr>
            <p:cNvSpPr/>
            <p:nvPr/>
          </p:nvSpPr>
          <p:spPr>
            <a:xfrm>
              <a:off x="5204698" y="4055348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FDD6A32-2E7A-4FB7-91FB-8C6E1B0D7C73}"/>
                </a:ext>
              </a:extLst>
            </p:cNvPr>
            <p:cNvSpPr/>
            <p:nvPr/>
          </p:nvSpPr>
          <p:spPr>
            <a:xfrm>
              <a:off x="6113002" y="4599970"/>
              <a:ext cx="914400" cy="523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Elbow Connector 36">
              <a:extLst>
                <a:ext uri="{FF2B5EF4-FFF2-40B4-BE49-F238E27FC236}">
                  <a16:creationId xmlns:a16="http://schemas.microsoft.com/office/drawing/2014/main" id="{28BB8E01-19BB-4284-9A91-5E67EEA1C392}"/>
                </a:ext>
              </a:extLst>
            </p:cNvPr>
            <p:cNvCxnSpPr>
              <a:stCxn id="19" idx="6"/>
            </p:cNvCxnSpPr>
            <p:nvPr/>
          </p:nvCxnSpPr>
          <p:spPr>
            <a:xfrm>
              <a:off x="5738098" y="4322048"/>
              <a:ext cx="1289304" cy="539758"/>
            </a:xfrm>
            <a:prstGeom prst="bentConnector3">
              <a:avLst>
                <a:gd name="adj1" fmla="val 11773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37">
              <a:extLst>
                <a:ext uri="{FF2B5EF4-FFF2-40B4-BE49-F238E27FC236}">
                  <a16:creationId xmlns:a16="http://schemas.microsoft.com/office/drawing/2014/main" id="{3111171F-2326-438A-9A53-C003E7E122CD}"/>
                </a:ext>
              </a:extLst>
            </p:cNvPr>
            <p:cNvCxnSpPr>
              <a:endCxn id="19" idx="4"/>
            </p:cNvCxnSpPr>
            <p:nvPr/>
          </p:nvCxnSpPr>
          <p:spPr>
            <a:xfrm rot="10800000">
              <a:off x="5471398" y="4588748"/>
              <a:ext cx="641604" cy="273058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8AEE7AD-BFED-44D0-8888-0A8E81E63968}"/>
                </a:ext>
              </a:extLst>
            </p:cNvPr>
            <p:cNvSpPr/>
            <p:nvPr/>
          </p:nvSpPr>
          <p:spPr>
            <a:xfrm>
              <a:off x="5191194" y="772324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455AFF94-45AF-4881-9E57-1810EDB84077}"/>
                </a:ext>
              </a:extLst>
            </p:cNvPr>
            <p:cNvSpPr/>
            <p:nvPr/>
          </p:nvSpPr>
          <p:spPr>
            <a:xfrm>
              <a:off x="6099498" y="1316946"/>
              <a:ext cx="914400" cy="523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Elbow Connector 29">
              <a:extLst>
                <a:ext uri="{FF2B5EF4-FFF2-40B4-BE49-F238E27FC236}">
                  <a16:creationId xmlns:a16="http://schemas.microsoft.com/office/drawing/2014/main" id="{7E2BE6D4-4D1D-48FC-BF23-9C9508A3F8AB}"/>
                </a:ext>
              </a:extLst>
            </p:cNvPr>
            <p:cNvCxnSpPr>
              <a:stCxn id="23" idx="6"/>
            </p:cNvCxnSpPr>
            <p:nvPr/>
          </p:nvCxnSpPr>
          <p:spPr>
            <a:xfrm>
              <a:off x="5724594" y="1039024"/>
              <a:ext cx="1289304" cy="539758"/>
            </a:xfrm>
            <a:prstGeom prst="bentConnector3">
              <a:avLst>
                <a:gd name="adj1" fmla="val 11773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32">
              <a:extLst>
                <a:ext uri="{FF2B5EF4-FFF2-40B4-BE49-F238E27FC236}">
                  <a16:creationId xmlns:a16="http://schemas.microsoft.com/office/drawing/2014/main" id="{2EAE2C34-98AE-4135-998E-0EB5FD48BB9A}"/>
                </a:ext>
              </a:extLst>
            </p:cNvPr>
            <p:cNvCxnSpPr>
              <a:endCxn id="23" idx="4"/>
            </p:cNvCxnSpPr>
            <p:nvPr/>
          </p:nvCxnSpPr>
          <p:spPr>
            <a:xfrm rot="10800000">
              <a:off x="5457894" y="1305724"/>
              <a:ext cx="641604" cy="273058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38">
              <a:extLst>
                <a:ext uri="{FF2B5EF4-FFF2-40B4-BE49-F238E27FC236}">
                  <a16:creationId xmlns:a16="http://schemas.microsoft.com/office/drawing/2014/main" id="{62886770-9E0E-44E0-B3D7-0C5F13BB9BE7}"/>
                </a:ext>
              </a:extLst>
            </p:cNvPr>
            <p:cNvCxnSpPr>
              <a:stCxn id="5" idx="6"/>
              <a:endCxn id="19" idx="2"/>
            </p:cNvCxnSpPr>
            <p:nvPr/>
          </p:nvCxnSpPr>
          <p:spPr>
            <a:xfrm flipV="1">
              <a:off x="4085792" y="4322048"/>
              <a:ext cx="1118906" cy="1461058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39">
              <a:extLst>
                <a:ext uri="{FF2B5EF4-FFF2-40B4-BE49-F238E27FC236}">
                  <a16:creationId xmlns:a16="http://schemas.microsoft.com/office/drawing/2014/main" id="{0D071D20-55E0-4B8B-9126-0BA5C2C34E20}"/>
                </a:ext>
              </a:extLst>
            </p:cNvPr>
            <p:cNvCxnSpPr>
              <a:cxnSpLocks/>
              <a:endCxn id="23" idx="2"/>
            </p:cNvCxnSpPr>
            <p:nvPr/>
          </p:nvCxnSpPr>
          <p:spPr>
            <a:xfrm rot="5400000" flipH="1" flipV="1">
              <a:off x="4460528" y="1222758"/>
              <a:ext cx="914400" cy="546932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344AFB6-A6F7-4387-992E-FB0D0004F1BA}"/>
                </a:ext>
              </a:extLst>
            </p:cNvPr>
            <p:cNvSpPr/>
            <p:nvPr/>
          </p:nvSpPr>
          <p:spPr>
            <a:xfrm>
              <a:off x="7945676" y="4054058"/>
              <a:ext cx="521825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Elbow Connector 42">
              <a:extLst>
                <a:ext uri="{FF2B5EF4-FFF2-40B4-BE49-F238E27FC236}">
                  <a16:creationId xmlns:a16="http://schemas.microsoft.com/office/drawing/2014/main" id="{9F0747F4-8EF0-4270-B51F-E3FD8071E9DB}"/>
                </a:ext>
              </a:extLst>
            </p:cNvPr>
            <p:cNvCxnSpPr>
              <a:stCxn id="19" idx="6"/>
              <a:endCxn id="29" idx="2"/>
            </p:cNvCxnSpPr>
            <p:nvPr/>
          </p:nvCxnSpPr>
          <p:spPr>
            <a:xfrm flipV="1">
              <a:off x="5738098" y="4320758"/>
              <a:ext cx="2207578" cy="129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26BEE9BF-517D-4B1D-8517-B94EBE156549}"/>
                </a:ext>
              </a:extLst>
            </p:cNvPr>
            <p:cNvCxnSpPr>
              <a:stCxn id="17" idx="6"/>
            </p:cNvCxnSpPr>
            <p:nvPr/>
          </p:nvCxnSpPr>
          <p:spPr>
            <a:xfrm>
              <a:off x="8479076" y="5774173"/>
              <a:ext cx="7559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B0F95D51-C6E0-4FC7-BDF4-76258FB60FBF}"/>
                </a:ext>
              </a:extLst>
            </p:cNvPr>
            <p:cNvSpPr/>
            <p:nvPr/>
          </p:nvSpPr>
          <p:spPr>
            <a:xfrm rot="5400000" flipV="1">
              <a:off x="5760133" y="151139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DEFBB3BD-2A58-45FE-9E28-F73275B85C39}"/>
                </a:ext>
              </a:extLst>
            </p:cNvPr>
            <p:cNvSpPr/>
            <p:nvPr/>
          </p:nvSpPr>
          <p:spPr>
            <a:xfrm rot="5400000" flipV="1">
              <a:off x="5747451" y="479326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F41B7074-7317-4602-A27F-1A97A161D069}"/>
                    </a:ext>
                  </a:extLst>
                </p:cNvPr>
                <p:cNvSpPr/>
                <p:nvPr/>
              </p:nvSpPr>
              <p:spPr>
                <a:xfrm>
                  <a:off x="5259493" y="4926176"/>
                  <a:ext cx="913776" cy="49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F41B7074-7317-4602-A27F-1A97A161D0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9493" y="4926176"/>
                  <a:ext cx="913776" cy="4938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88B57FAD-B9F0-41DF-A729-95616387B123}"/>
                    </a:ext>
                  </a:extLst>
                </p:cNvPr>
                <p:cNvSpPr/>
                <p:nvPr/>
              </p:nvSpPr>
              <p:spPr>
                <a:xfrm>
                  <a:off x="5150756" y="1798628"/>
                  <a:ext cx="2406300" cy="72090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sup>
                        </m:sSup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=−1     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𝑒𝑣𝑒𝑛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16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d>
                                  <m:dPr>
                                    <m:ctrlPr>
                                      <a:rPr lang="en-US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  <m:r>
                                      <a:rPr lang="en-US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</m:sup>
                        </m:sSup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𝑜𝑑𝑑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88B57FAD-B9F0-41DF-A729-95616387B1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0756" y="1798628"/>
                  <a:ext cx="2406300" cy="72090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D60AE718-CF2D-49CA-89A2-A5F6509C6826}"/>
                </a:ext>
              </a:extLst>
            </p:cNvPr>
            <p:cNvSpPr/>
            <p:nvPr/>
          </p:nvSpPr>
          <p:spPr>
            <a:xfrm rot="16200000" flipH="1" flipV="1">
              <a:off x="7503716" y="4248294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71104B3-9953-4032-9E2A-4DECF1529EBC}"/>
                </a:ext>
              </a:extLst>
            </p:cNvPr>
            <p:cNvSpPr/>
            <p:nvPr/>
          </p:nvSpPr>
          <p:spPr>
            <a:xfrm rot="16200000" flipH="1" flipV="1">
              <a:off x="7511626" y="571133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C47857FB-3EB2-478F-AA98-B26EE081AC0B}"/>
                    </a:ext>
                  </a:extLst>
                </p:cNvPr>
                <p:cNvSpPr txBox="1"/>
                <p:nvPr/>
              </p:nvSpPr>
              <p:spPr>
                <a:xfrm>
                  <a:off x="7241857" y="3841604"/>
                  <a:ext cx="573362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 err="1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C47857FB-3EB2-478F-AA98-B26EE081AC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1857" y="3841604"/>
                  <a:ext cx="573362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10638" b="-588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13D0D52-5D27-4D9C-8DFA-B8FBA91D5C71}"/>
                    </a:ext>
                  </a:extLst>
                </p:cNvPr>
                <p:cNvSpPr txBox="1"/>
                <p:nvPr/>
              </p:nvSpPr>
              <p:spPr>
                <a:xfrm>
                  <a:off x="7285615" y="5380372"/>
                  <a:ext cx="573362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 err="1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13D0D52-5D27-4D9C-8DFA-B8FBA91D5C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5615" y="5380372"/>
                  <a:ext cx="573362" cy="307777"/>
                </a:xfrm>
                <a:prstGeom prst="rect">
                  <a:avLst/>
                </a:prstGeom>
                <a:blipFill>
                  <a:blip r:embed="rId6"/>
                  <a:stretch>
                    <a:fillRect l="-9574" b="-60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6AD7E33E-4BC1-497E-AFC9-1C2FDC964D07}"/>
                    </a:ext>
                  </a:extLst>
                </p:cNvPr>
                <p:cNvSpPr txBox="1"/>
                <p:nvPr/>
              </p:nvSpPr>
              <p:spPr>
                <a:xfrm>
                  <a:off x="7027402" y="197488"/>
                  <a:ext cx="2580061" cy="4924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/2</m:t>
                            </m:r>
                          </m:e>
                        </m:d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   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𝑒𝑣𝑒𝑛</m:t>
                        </m:r>
                      </m:oMath>
                    </m:oMathPara>
                  </a14:m>
                  <a:endParaRPr lang="en-US" sz="1600" b="0" dirty="0">
                    <a:solidFill>
                      <a:schemeClr val="tx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−1)/2</m:t>
                            </m:r>
                          </m:e>
                        </m:d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𝑜𝑑𝑑</m:t>
                        </m:r>
                      </m:oMath>
                    </m:oMathPara>
                  </a14:m>
                  <a:endParaRPr lang="en-US" sz="1600" dirty="0" err="1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6AD7E33E-4BC1-497E-AFC9-1C2FDC964D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7402" y="197488"/>
                  <a:ext cx="2580061" cy="492443"/>
                </a:xfrm>
                <a:prstGeom prst="rect">
                  <a:avLst/>
                </a:prstGeom>
                <a:blipFill>
                  <a:blip r:embed="rId7"/>
                  <a:stretch>
                    <a:fillRect l="-2837" b="-1604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CB61DA9-D8A6-4138-8451-393757CCE783}"/>
                </a:ext>
              </a:extLst>
            </p:cNvPr>
            <p:cNvSpPr txBox="1"/>
            <p:nvPr/>
          </p:nvSpPr>
          <p:spPr>
            <a:xfrm rot="16200000">
              <a:off x="4259332" y="1697526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C8D5BA7-C85A-427B-9823-4B434C94FF7E}"/>
                    </a:ext>
                  </a:extLst>
                </p:cNvPr>
                <p:cNvSpPr/>
                <p:nvPr/>
              </p:nvSpPr>
              <p:spPr>
                <a:xfrm>
                  <a:off x="1873919" y="4735327"/>
                  <a:ext cx="436210" cy="66851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C8D5BA7-C85A-427B-9823-4B434C94FF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3919" y="4735327"/>
                  <a:ext cx="436210" cy="66851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89ACAB3B-71A1-46F7-B47E-BF9009112B69}"/>
                    </a:ext>
                  </a:extLst>
                </p:cNvPr>
                <p:cNvSpPr/>
                <p:nvPr/>
              </p:nvSpPr>
              <p:spPr>
                <a:xfrm>
                  <a:off x="3025480" y="4720510"/>
                  <a:ext cx="671338" cy="66851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89ACAB3B-71A1-46F7-B47E-BF9009112B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5480" y="4720510"/>
                  <a:ext cx="671338" cy="66851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CE35C44-85DA-4E07-BA21-1884AD872440}"/>
                </a:ext>
              </a:extLst>
            </p:cNvPr>
            <p:cNvCxnSpPr>
              <a:cxnSpLocks/>
              <a:stCxn id="29" idx="4"/>
              <a:endCxn id="17" idx="0"/>
            </p:cNvCxnSpPr>
            <p:nvPr/>
          </p:nvCxnSpPr>
          <p:spPr>
            <a:xfrm>
              <a:off x="8206589" y="4587458"/>
              <a:ext cx="5787" cy="92001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880BF46B-A9F6-41DC-90E3-C08AD6FAD95A}"/>
                </a:ext>
              </a:extLst>
            </p:cNvPr>
            <p:cNvCxnSpPr>
              <a:cxnSpLocks/>
            </p:cNvCxnSpPr>
            <p:nvPr/>
          </p:nvCxnSpPr>
          <p:spPr>
            <a:xfrm>
              <a:off x="8206589" y="2326170"/>
              <a:ext cx="0" cy="3457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37BE56A-168E-417C-B518-3A47C174F040}"/>
                </a:ext>
              </a:extLst>
            </p:cNvPr>
            <p:cNvSpPr txBox="1"/>
            <p:nvPr/>
          </p:nvSpPr>
          <p:spPr>
            <a:xfrm rot="16200000">
              <a:off x="7834160" y="1684970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F42C332C-C5DF-4535-BF00-583404B18808}"/>
                </a:ext>
              </a:extLst>
            </p:cNvPr>
            <p:cNvCxnSpPr>
              <a:cxnSpLocks/>
            </p:cNvCxnSpPr>
            <p:nvPr/>
          </p:nvCxnSpPr>
          <p:spPr>
            <a:xfrm>
              <a:off x="4654352" y="2670771"/>
              <a:ext cx="0" cy="195937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6681082D-0EF3-445A-AAE6-EF50902F68BB}"/>
                </a:ext>
              </a:extLst>
            </p:cNvPr>
            <p:cNvSpPr/>
            <p:nvPr/>
          </p:nvSpPr>
          <p:spPr>
            <a:xfrm>
              <a:off x="5205673" y="2730627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id="{197A3B94-6E8B-4607-AC0E-71CB46B1D1A8}"/>
                </a:ext>
              </a:extLst>
            </p:cNvPr>
            <p:cNvSpPr/>
            <p:nvPr/>
          </p:nvSpPr>
          <p:spPr>
            <a:xfrm>
              <a:off x="6113977" y="3275249"/>
              <a:ext cx="914400" cy="523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80" name="Elbow Connector 36">
              <a:extLst>
                <a:ext uri="{FF2B5EF4-FFF2-40B4-BE49-F238E27FC236}">
                  <a16:creationId xmlns:a16="http://schemas.microsoft.com/office/drawing/2014/main" id="{338625B4-8EB4-4035-B4A2-A513618AA0FB}"/>
                </a:ext>
              </a:extLst>
            </p:cNvPr>
            <p:cNvCxnSpPr>
              <a:stCxn id="78" idx="6"/>
            </p:cNvCxnSpPr>
            <p:nvPr/>
          </p:nvCxnSpPr>
          <p:spPr>
            <a:xfrm>
              <a:off x="5739073" y="2997327"/>
              <a:ext cx="1289304" cy="539758"/>
            </a:xfrm>
            <a:prstGeom prst="bentConnector3">
              <a:avLst>
                <a:gd name="adj1" fmla="val 11773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37">
              <a:extLst>
                <a:ext uri="{FF2B5EF4-FFF2-40B4-BE49-F238E27FC236}">
                  <a16:creationId xmlns:a16="http://schemas.microsoft.com/office/drawing/2014/main" id="{530C4F43-C259-4C14-B022-26035170AF47}"/>
                </a:ext>
              </a:extLst>
            </p:cNvPr>
            <p:cNvCxnSpPr>
              <a:endCxn id="78" idx="4"/>
            </p:cNvCxnSpPr>
            <p:nvPr/>
          </p:nvCxnSpPr>
          <p:spPr>
            <a:xfrm rot="10800000">
              <a:off x="5472373" y="3264027"/>
              <a:ext cx="641604" cy="273058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F332DE6-4FAE-478D-BF71-6C26A9A2C17F}"/>
                </a:ext>
              </a:extLst>
            </p:cNvPr>
            <p:cNvSpPr/>
            <p:nvPr/>
          </p:nvSpPr>
          <p:spPr>
            <a:xfrm>
              <a:off x="7946651" y="2729337"/>
              <a:ext cx="521825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83" name="Elbow Connector 42">
              <a:extLst>
                <a:ext uri="{FF2B5EF4-FFF2-40B4-BE49-F238E27FC236}">
                  <a16:creationId xmlns:a16="http://schemas.microsoft.com/office/drawing/2014/main" id="{13335100-0F63-4419-9B1E-F53ECB71596A}"/>
                </a:ext>
              </a:extLst>
            </p:cNvPr>
            <p:cNvCxnSpPr>
              <a:stCxn id="78" idx="6"/>
              <a:endCxn id="82" idx="2"/>
            </p:cNvCxnSpPr>
            <p:nvPr/>
          </p:nvCxnSpPr>
          <p:spPr>
            <a:xfrm flipV="1">
              <a:off x="5739073" y="2996037"/>
              <a:ext cx="2207578" cy="129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1308F6AF-5A1D-4053-8665-2BAF121B1500}"/>
                </a:ext>
              </a:extLst>
            </p:cNvPr>
            <p:cNvSpPr/>
            <p:nvPr/>
          </p:nvSpPr>
          <p:spPr>
            <a:xfrm rot="5400000" flipV="1">
              <a:off x="5748426" y="3468547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BC5D1FD2-EE55-446D-9EF8-1735FD304594}"/>
                    </a:ext>
                  </a:extLst>
                </p:cNvPr>
                <p:cNvSpPr/>
                <p:nvPr/>
              </p:nvSpPr>
              <p:spPr>
                <a:xfrm>
                  <a:off x="5260468" y="3601455"/>
                  <a:ext cx="912622" cy="49385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d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BC5D1FD2-EE55-446D-9EF8-1735FD30459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0468" y="3601455"/>
                  <a:ext cx="912622" cy="49385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D38F4F33-C779-4E36-B747-E65089D2412B}"/>
                </a:ext>
              </a:extLst>
            </p:cNvPr>
            <p:cNvSpPr/>
            <p:nvPr/>
          </p:nvSpPr>
          <p:spPr>
            <a:xfrm rot="16200000" flipH="1" flipV="1">
              <a:off x="7504691" y="292357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B24EF165-493E-44B3-A72B-B71D04B14747}"/>
                    </a:ext>
                  </a:extLst>
                </p:cNvPr>
                <p:cNvSpPr txBox="1"/>
                <p:nvPr/>
              </p:nvSpPr>
              <p:spPr>
                <a:xfrm>
                  <a:off x="7242832" y="2516883"/>
                  <a:ext cx="573362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 err="1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B24EF165-493E-44B3-A72B-B71D04B147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2832" y="2516883"/>
                  <a:ext cx="573362" cy="307777"/>
                </a:xfrm>
                <a:prstGeom prst="rect">
                  <a:avLst/>
                </a:prstGeom>
                <a:blipFill>
                  <a:blip r:embed="rId11"/>
                  <a:stretch>
                    <a:fillRect l="-9574" b="-60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41ED0900-E259-44B0-910C-5539464245D2}"/>
                </a:ext>
              </a:extLst>
            </p:cNvPr>
            <p:cNvCxnSpPr>
              <a:cxnSpLocks/>
              <a:stCxn id="82" idx="4"/>
              <a:endCxn id="29" idx="0"/>
            </p:cNvCxnSpPr>
            <p:nvPr/>
          </p:nvCxnSpPr>
          <p:spPr>
            <a:xfrm flipH="1">
              <a:off x="8206589" y="3262737"/>
              <a:ext cx="975" cy="79132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38">
              <a:extLst>
                <a:ext uri="{FF2B5EF4-FFF2-40B4-BE49-F238E27FC236}">
                  <a16:creationId xmlns:a16="http://schemas.microsoft.com/office/drawing/2014/main" id="{CA97E1A7-3BE0-4C02-A982-DEE8E2DAC6A7}"/>
                </a:ext>
              </a:extLst>
            </p:cNvPr>
            <p:cNvCxnSpPr>
              <a:cxnSpLocks/>
              <a:stCxn id="5" idx="6"/>
              <a:endCxn id="78" idx="2"/>
            </p:cNvCxnSpPr>
            <p:nvPr/>
          </p:nvCxnSpPr>
          <p:spPr>
            <a:xfrm flipV="1">
              <a:off x="4085792" y="2997327"/>
              <a:ext cx="1119881" cy="2785779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15566839-AA46-4791-BCCB-17D8952046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4594" y="1626789"/>
              <a:ext cx="104119" cy="24864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5C74F543-A9C9-4D58-AE22-16D8BEFC778C}"/>
                </a:ext>
              </a:extLst>
            </p:cNvPr>
            <p:cNvCxnSpPr>
              <a:cxnSpLocks/>
            </p:cNvCxnSpPr>
            <p:nvPr/>
          </p:nvCxnSpPr>
          <p:spPr>
            <a:xfrm>
              <a:off x="7476478" y="739675"/>
              <a:ext cx="80578" cy="2564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D9DD6ADA-DEE7-47B0-B795-12D67B2029ED}"/>
                    </a:ext>
                  </a:extLst>
                </p:cNvPr>
                <p:cNvSpPr/>
                <p:nvPr/>
              </p:nvSpPr>
              <p:spPr>
                <a:xfrm>
                  <a:off x="9296870" y="5543340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D9DD6ADA-DEE7-47B0-B795-12D67B2029E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6870" y="5543340"/>
                  <a:ext cx="823431" cy="461665"/>
                </a:xfrm>
                <a:prstGeom prst="rect">
                  <a:avLst/>
                </a:prstGeom>
                <a:blipFill>
                  <a:blip r:embed="rId12"/>
                  <a:stretch>
                    <a:fillRect b="-1052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Elbow Connector 39">
              <a:extLst>
                <a:ext uri="{FF2B5EF4-FFF2-40B4-BE49-F238E27FC236}">
                  <a16:creationId xmlns:a16="http://schemas.microsoft.com/office/drawing/2014/main" id="{CC618485-A028-4855-AE6E-ECE31B1B7341}"/>
                </a:ext>
              </a:extLst>
            </p:cNvPr>
            <p:cNvCxnSpPr>
              <a:cxnSpLocks/>
              <a:stCxn id="23" idx="6"/>
              <a:endCxn id="63" idx="3"/>
            </p:cNvCxnSpPr>
            <p:nvPr/>
          </p:nvCxnSpPr>
          <p:spPr>
            <a:xfrm>
              <a:off x="5724594" y="1039024"/>
              <a:ext cx="2514712" cy="702465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B181A657-6117-4DD0-BCE3-6E1149DA7263}"/>
                </a:ext>
              </a:extLst>
            </p:cNvPr>
            <p:cNvSpPr/>
            <p:nvPr/>
          </p:nvSpPr>
          <p:spPr>
            <a:xfrm rot="16200000" flipH="1" flipV="1">
              <a:off x="7488476" y="974329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01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2609</TotalTime>
  <Words>185</Words>
  <Application>Microsoft Office PowerPoint</Application>
  <PresentationFormat>Widescreen</PresentationFormat>
  <Paragraphs>122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Harley,Joel</dc:creator>
  <cp:lastModifiedBy>Harley,Joel</cp:lastModifiedBy>
  <cp:revision>25</cp:revision>
  <dcterms:created xsi:type="dcterms:W3CDTF">2020-09-08T18:06:03Z</dcterms:created>
  <dcterms:modified xsi:type="dcterms:W3CDTF">2022-10-24T05:42:04Z</dcterms:modified>
</cp:coreProperties>
</file>